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4" r:id="rId3"/>
    <p:sldId id="265" r:id="rId4"/>
    <p:sldId id="273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0-11-12T15:50:06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31344 17286 0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7DAD3-FC61-4284-8CDF-C404455AE79B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A282-57E5-4D6D-8AA8-059C2EF77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1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BE2BF-4BCE-4132-8851-63D0BF523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884A26-628B-4DA5-AC8A-54427A417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39958E-6F45-42B2-B818-C10D8089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26AE-944C-42F3-9025-DF16B02A9689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F34B02-8FEB-4434-969C-35B5E419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3E7941-D5BD-4FE2-9C49-D5D3E654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96C8F-9751-4F93-80E4-16E09788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A9E04D-75A7-4E37-A135-47F5FDEEC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1502C-71D3-43B7-BFF2-55DB1658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B658-33AF-4A32-AD87-DEE6E716A550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BE7C0C-155A-4304-A4D3-345546BD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2F9C9A-792E-4CE0-AB8D-E18F7789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29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600700-D133-4C33-A6F4-ED6812E43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CD61A4-A09F-44DD-A045-C0FE8D1D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D3D47-BA97-429C-B3BF-CE931BBE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A68B-2226-4781-B10C-BD01814DAEAC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E4903-564E-44DE-BC4A-C1ED9AB0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FAE0CD-874F-4D02-A09E-E2037C68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69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EAEEE-B9BD-4833-98C6-D3FAE41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3CDA08-D4C5-49C3-94EA-D1BEA939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D6353-F9CB-4CCE-A7C9-AE34DAA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7A3F-DBB3-4E58-8FAF-0A66F8578AC9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D0014-3123-4760-A6CD-8287D06D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86928-A4A1-4347-B39B-9C079891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2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498E6-6D16-4694-9578-99FA9AC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72A2E-9725-4FF0-963D-FCA8BB72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AEAC8-0958-4B1A-8DFC-BFB96985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2B72-D60F-4EE8-9429-5559B4A411F6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2881A-61C1-49AE-8B22-C1585496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3F4C-08D3-4112-BBE2-886EE86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10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4276-E15E-47D3-82F0-D4313261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2B08B1-D566-4BEC-8C4E-ED26D559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348F66-E6F6-4963-B2D0-AD9D9496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D380-44FC-4763-BDA1-6850EA984D79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993B5-B025-409C-8B16-0500DC6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B1896A-2A19-43B3-B5DC-6143A837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36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7D9-6FC7-4BE2-ADAB-1A12EB81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4CE1B-065D-4A63-B854-20D9B309A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33C2A7-BE08-41AC-B6D2-145D45D26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23817-BE3B-442F-9FCD-E8520197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31A0-ECAF-4B4D-ABA9-02BEE32D4726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63EE4B-E0F3-46C2-93DC-CC6E625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50C0E-43EA-483C-97A8-91763E8B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89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E8DC-28F8-4995-AEE9-43139D9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EEEECE-FED5-458C-B8DB-922A2E0B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E80105-3833-40BB-9D00-0B4D3DC9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7F191C-BBAD-4A63-A8EF-DABD0198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E98C52-4F57-409E-BD93-3AF1EA48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4F0BD-7489-46EA-8BBB-EA171D2D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6B44-5B64-446A-BF03-A1CEE2342201}" type="datetime1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C1B6C-58F7-4EBF-9994-658D7D65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9B10C4-2B7B-485B-BA6D-EAC5674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27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AE61-52E6-48D1-B481-9FD18520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8E193F-2C78-41AB-85E1-D337BE7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8188-060B-474A-B4F4-53E2DF93971F}" type="datetime1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4A79D-965A-4932-909A-1D307FDD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8522F-4276-4B0F-A1C9-176EDD3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805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7D42F3-8705-4674-952B-F4400887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4BD5-9D16-467D-B8E4-A0DF4C58A348}" type="datetime1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A1ECC-1A72-4A20-86D4-CD69BD40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AEC668-CB20-462D-B265-FDD40BBB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206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3A3D-806C-4615-8247-C341A009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FCE88-0344-4AF7-BE6C-5478B65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1C149-781C-424B-9648-573CB7A7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A2131F-710E-4E6F-8CC4-2854B75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5297-618B-4315-A9BF-1D804DD2AB4F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4D25AB-1939-44F3-8BDA-46658D0D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A1944-2439-4967-B37E-EB108AD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B802D-23FB-49DC-B426-96CA2FF5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AB995-D1C0-4302-BA0F-E15627F23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7B3078-9B59-4E98-842E-19313840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AE3D-2E12-44F5-9AFC-1EA3099810EF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A1903D-CDF3-4B2E-8453-2C698A9A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85A9A-07D5-4D59-B808-74CFD576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97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D352-D9A6-4F53-8E02-BC9DEBBC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E6F680-E9F4-4E7A-862B-DA3BC80F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F58021-EA9F-4A9C-894B-1F4A60776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0D994-FC70-4AA7-A135-68F7DFF1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A9C4-7B3B-4BA6-9D65-0DA6E2E8FEA1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FD70B-2D41-4DC0-912B-C08A380C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6A712-5C08-4D42-BBAC-2FCDFB82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036C-5F31-4C17-8C3F-4E2D30CD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FF8F-08B1-4F34-803E-D0321004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F3463-C085-4108-B675-9BC562BF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F594-01B2-427F-8C45-3F1ED1BE8E4B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5E379-5F1A-4433-BB2E-FAE2BBF0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95897B-3AE9-4ED0-8823-7504C3E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032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F80CF-258C-404F-B4A7-B5CA1A74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76EB9B-8828-470B-A87D-576E5761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A6A72-F1EF-4B82-B656-161F0A5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8E5B-7F5A-4BCC-9A95-2D075163FECC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128171-F70C-49D0-A97D-1A573AB6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FFC97-AA5B-41C7-B1B9-DDE6D943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6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49961-D6DE-491A-9F77-D5D32789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3472AF1-AD53-4E29-B968-113CA0136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E88B1A-171C-42D5-8C75-291BBA18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F375-EC47-40E4-A071-F79400C549D0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61B6D-B49E-4BC3-811A-74BE3074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DDC925-BFBA-4B08-8057-FE8ACEB3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35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E8814-44EC-483A-948E-7711B03D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18848-2C4E-472F-A10E-18316ABC2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D33E3F-BA42-4009-B1BE-DA0D006D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6CA75-145C-46BF-8193-78B07724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D3F-04FA-4128-BAFA-4F3C9A37747C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7B911C-F284-4659-8EBB-BBB369B2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FC1AF8-EB34-4E1C-B394-4DE8D16F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8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7900F-EC8A-4AB9-BB33-02C91B649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247E81B-6E51-4693-8EE3-A1A15E6D2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1E4077-A9C2-4BD9-9A1C-2A0BF0289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70A2DC7-3514-4C72-8C04-AC3E0FEEB5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FD411D-20C8-431C-99EF-B7D79FF52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C211D65-CAAA-4A25-9230-BB16A621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EBF6-FC57-464D-B267-541C888602B0}" type="datetime1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F5612C-9712-4A2D-86BC-B6AF63BC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D2CA40-FDCE-4FB4-A8EA-B1548597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9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4C483-7542-4279-8058-A5991F0B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240009-0278-494A-801F-87469B61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10AE-AAB5-4D4D-8014-6677CAF18448}" type="datetime1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4CC81F-C1E3-4676-902B-48501711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9F318C-3B3E-447A-B7A6-E131BCE6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06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4B2DD1-0609-4CFF-83B8-E5F2A2F6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7F05-6919-4489-B37B-B852D48A33B5}" type="datetime1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28BAC2-9DC7-4F2A-9312-015F9DAE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3C3647-8FDE-4F59-B400-3863DBD5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6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EE369-BF2A-458C-A741-C30FC29C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B8CA21-B09A-4793-9B20-B690B679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B59DFD-0A6E-4885-8B79-C45CA0B68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95719-3314-448F-8B96-59D9B40C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A604-51F9-4B3A-93E6-F0113010BC23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E720EB-8162-4E7E-98E0-881ACCBF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A8185-7ABE-42D0-AEC3-AC92B4CC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8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ADD52-71B2-4831-9811-28EE864EE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F879B3A-3C8D-4F78-838F-D6524A582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C0EA6B2-A021-49A9-ACFC-237AE20C7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089E8D-8CB5-40E9-B701-E6F9751C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1D42-F967-4137-BF1A-05C9B98E8CC7}" type="datetime1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5D2E37-C194-478F-8C91-ABA6F594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283B4A-ADD7-4A2A-8151-9D8A2074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57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D57A04-C1DC-4459-B662-A02CB575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2FABC5-501C-46EF-BFC6-B931F8D8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040735-9D8A-4882-B4BD-32B899311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5142B-38FA-424D-8261-453B978B9F34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8FDAE2-9D57-4455-AC4C-602D85365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4D6790-7815-465C-BC59-ADB324C6C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F9D1-BA6D-4D14-BEF7-AEE066885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1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A854FC-0696-4BF0-A667-6717C71E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160E25-F550-4C5F-83F9-CA6F0ACD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F8832-FC2D-4AA0-845A-2EBBEC8C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6DBA-4622-4920-9BC8-F14E83F40DFA}" type="datetime1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7ABB8-D392-4F26-B947-05328CE7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8228D-146F-4A3A-9B76-D658930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7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6.png"/><Relationship Id="rId18" Type="http://schemas.openxmlformats.org/officeDocument/2006/relationships/image" Target="../media/image181.png"/><Relationship Id="rId26" Type="http://schemas.openxmlformats.org/officeDocument/2006/relationships/image" Target="../media/image1850.png"/><Relationship Id="rId39" Type="http://schemas.openxmlformats.org/officeDocument/2006/relationships/image" Target="../media/image202.png"/><Relationship Id="rId21" Type="http://schemas.openxmlformats.org/officeDocument/2006/relationships/image" Target="../media/image184.png"/><Relationship Id="rId34" Type="http://schemas.openxmlformats.org/officeDocument/2006/relationships/image" Target="../media/image193.png"/><Relationship Id="rId42" Type="http://schemas.openxmlformats.org/officeDocument/2006/relationships/image" Target="../media/image205.png"/><Relationship Id="rId7" Type="http://schemas.openxmlformats.org/officeDocument/2006/relationships/image" Target="../media/image170.png"/><Relationship Id="rId2" Type="http://schemas.openxmlformats.org/officeDocument/2006/relationships/image" Target="../media/image165.png"/><Relationship Id="rId16" Type="http://schemas.openxmlformats.org/officeDocument/2006/relationships/image" Target="../media/image179.png"/><Relationship Id="rId20" Type="http://schemas.openxmlformats.org/officeDocument/2006/relationships/image" Target="../media/image183.png"/><Relationship Id="rId29" Type="http://schemas.openxmlformats.org/officeDocument/2006/relationships/image" Target="../media/image188.png"/><Relationship Id="rId41" Type="http://schemas.openxmlformats.org/officeDocument/2006/relationships/image" Target="../media/image20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9.png"/><Relationship Id="rId11" Type="http://schemas.openxmlformats.org/officeDocument/2006/relationships/image" Target="../media/image174.png"/><Relationship Id="rId32" Type="http://schemas.openxmlformats.org/officeDocument/2006/relationships/image" Target="../media/image191.png"/><Relationship Id="rId37" Type="http://schemas.openxmlformats.org/officeDocument/2006/relationships/image" Target="../media/image196.png"/><Relationship Id="rId40" Type="http://schemas.openxmlformats.org/officeDocument/2006/relationships/image" Target="../media/image203.png"/><Relationship Id="rId5" Type="http://schemas.openxmlformats.org/officeDocument/2006/relationships/image" Target="../media/image168.png"/><Relationship Id="rId15" Type="http://schemas.openxmlformats.org/officeDocument/2006/relationships/image" Target="../media/image178.png"/><Relationship Id="rId23" Type="http://schemas.openxmlformats.org/officeDocument/2006/relationships/image" Target="../media/image186.png"/><Relationship Id="rId28" Type="http://schemas.openxmlformats.org/officeDocument/2006/relationships/image" Target="../media/image187.png"/><Relationship Id="rId36" Type="http://schemas.openxmlformats.org/officeDocument/2006/relationships/image" Target="../media/image195.png"/><Relationship Id="rId10" Type="http://schemas.openxmlformats.org/officeDocument/2006/relationships/image" Target="../media/image173.png"/><Relationship Id="rId19" Type="http://schemas.openxmlformats.org/officeDocument/2006/relationships/image" Target="../media/image182.png"/><Relationship Id="rId31" Type="http://schemas.openxmlformats.org/officeDocument/2006/relationships/image" Target="../media/image190.png"/><Relationship Id="rId4" Type="http://schemas.openxmlformats.org/officeDocument/2006/relationships/image" Target="../media/image167.png"/><Relationship Id="rId9" Type="http://schemas.openxmlformats.org/officeDocument/2006/relationships/image" Target="../media/image172.png"/><Relationship Id="rId14" Type="http://schemas.openxmlformats.org/officeDocument/2006/relationships/image" Target="../media/image177.png"/><Relationship Id="rId22" Type="http://schemas.openxmlformats.org/officeDocument/2006/relationships/image" Target="../media/image185.png"/><Relationship Id="rId27" Type="http://schemas.openxmlformats.org/officeDocument/2006/relationships/image" Target="../media/image1860.png"/><Relationship Id="rId30" Type="http://schemas.openxmlformats.org/officeDocument/2006/relationships/image" Target="../media/image189.png"/><Relationship Id="rId35" Type="http://schemas.openxmlformats.org/officeDocument/2006/relationships/image" Target="../media/image194.png"/><Relationship Id="rId43" Type="http://schemas.openxmlformats.org/officeDocument/2006/relationships/image" Target="../media/image206.png"/><Relationship Id="rId8" Type="http://schemas.openxmlformats.org/officeDocument/2006/relationships/image" Target="../media/image171.png"/><Relationship Id="rId3" Type="http://schemas.openxmlformats.org/officeDocument/2006/relationships/image" Target="../media/image166.png"/><Relationship Id="rId12" Type="http://schemas.openxmlformats.org/officeDocument/2006/relationships/image" Target="../media/image175.png"/><Relationship Id="rId17" Type="http://schemas.openxmlformats.org/officeDocument/2006/relationships/image" Target="../media/image180.png"/><Relationship Id="rId25" Type="http://schemas.openxmlformats.org/officeDocument/2006/relationships/image" Target="../media/image1840.png"/><Relationship Id="rId33" Type="http://schemas.openxmlformats.org/officeDocument/2006/relationships/image" Target="../media/image192.png"/><Relationship Id="rId38" Type="http://schemas.openxmlformats.org/officeDocument/2006/relationships/image" Target="../media/image19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10.png"/><Relationship Id="rId21" Type="http://schemas.openxmlformats.org/officeDocument/2006/relationships/image" Target="../media/image23.png"/><Relationship Id="rId7" Type="http://schemas.openxmlformats.org/officeDocument/2006/relationships/image" Target="../media/image910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10.png"/><Relationship Id="rId11" Type="http://schemas.openxmlformats.org/officeDocument/2006/relationships/image" Target="../media/image13.png"/><Relationship Id="rId5" Type="http://schemas.openxmlformats.org/officeDocument/2006/relationships/image" Target="../media/image710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10.png"/><Relationship Id="rId9" Type="http://schemas.openxmlformats.org/officeDocument/2006/relationships/image" Target="../media/image1110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8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34" Type="http://schemas.openxmlformats.org/officeDocument/2006/relationships/image" Target="../media/image56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33" Type="http://schemas.openxmlformats.org/officeDocument/2006/relationships/image" Target="../media/image55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29" Type="http://schemas.openxmlformats.org/officeDocument/2006/relationships/image" Target="../media/image5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24" Type="http://schemas.openxmlformats.org/officeDocument/2006/relationships/image" Target="../media/image46.png"/><Relationship Id="rId32" Type="http://schemas.openxmlformats.org/officeDocument/2006/relationships/image" Target="../media/image54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28" Type="http://schemas.openxmlformats.org/officeDocument/2006/relationships/image" Target="../media/image50.png"/><Relationship Id="rId36" Type="http://schemas.openxmlformats.org/officeDocument/2006/relationships/image" Target="../media/image58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31" Type="http://schemas.openxmlformats.org/officeDocument/2006/relationships/image" Target="../media/image53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Relationship Id="rId27" Type="http://schemas.openxmlformats.org/officeDocument/2006/relationships/image" Target="../media/image49.png"/><Relationship Id="rId30" Type="http://schemas.openxmlformats.org/officeDocument/2006/relationships/image" Target="../media/image52.png"/><Relationship Id="rId35" Type="http://schemas.openxmlformats.org/officeDocument/2006/relationships/image" Target="../media/image57.png"/><Relationship Id="rId8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4.png"/><Relationship Id="rId26" Type="http://schemas.openxmlformats.org/officeDocument/2006/relationships/image" Target="../media/image81.png"/><Relationship Id="rId3" Type="http://schemas.openxmlformats.org/officeDocument/2006/relationships/image" Target="../media/image60.png"/><Relationship Id="rId21" Type="http://schemas.openxmlformats.org/officeDocument/2006/relationships/image" Target="../media/image77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3.png"/><Relationship Id="rId25" Type="http://schemas.openxmlformats.org/officeDocument/2006/relationships/image" Target="../media/image82.png"/><Relationship Id="rId2" Type="http://schemas.openxmlformats.org/officeDocument/2006/relationships/image" Target="../media/image59.png"/><Relationship Id="rId16" Type="http://schemas.openxmlformats.org/officeDocument/2006/relationships/image" Target="../media/image420.png"/><Relationship Id="rId20" Type="http://schemas.openxmlformats.org/officeDocument/2006/relationships/image" Target="../media/image76.png"/><Relationship Id="rId29" Type="http://schemas.openxmlformats.org/officeDocument/2006/relationships/image" Target="../media/image8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0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79.png"/><Relationship Id="rId28" Type="http://schemas.openxmlformats.org/officeDocument/2006/relationships/image" Target="../media/image84.png"/><Relationship Id="rId10" Type="http://schemas.openxmlformats.org/officeDocument/2006/relationships/image" Target="../media/image67.png"/><Relationship Id="rId19" Type="http://schemas.openxmlformats.org/officeDocument/2006/relationships/image" Target="../media/image75.png"/><Relationship Id="rId31" Type="http://schemas.openxmlformats.org/officeDocument/2006/relationships/image" Target="../media/image8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8.png"/><Relationship Id="rId27" Type="http://schemas.openxmlformats.org/officeDocument/2006/relationships/image" Target="../media/image83.png"/><Relationship Id="rId30" Type="http://schemas.openxmlformats.org/officeDocument/2006/relationships/image" Target="../media/image8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94.png"/><Relationship Id="rId18" Type="http://schemas.openxmlformats.org/officeDocument/2006/relationships/image" Target="../media/image99.png"/><Relationship Id="rId26" Type="http://schemas.openxmlformats.org/officeDocument/2006/relationships/image" Target="../media/image107.png"/><Relationship Id="rId3" Type="http://schemas.openxmlformats.org/officeDocument/2006/relationships/image" Target="../media/image850.png"/><Relationship Id="rId21" Type="http://schemas.openxmlformats.org/officeDocument/2006/relationships/image" Target="../media/image102.png"/><Relationship Id="rId7" Type="http://schemas.openxmlformats.org/officeDocument/2006/relationships/image" Target="../media/image89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5" Type="http://schemas.openxmlformats.org/officeDocument/2006/relationships/image" Target="../media/image106.png"/><Relationship Id="rId2" Type="http://schemas.openxmlformats.org/officeDocument/2006/relationships/image" Target="../media/image88.png"/><Relationship Id="rId16" Type="http://schemas.openxmlformats.org/officeDocument/2006/relationships/image" Target="../media/image97.png"/><Relationship Id="rId20" Type="http://schemas.openxmlformats.org/officeDocument/2006/relationships/image" Target="../media/image10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80.png"/><Relationship Id="rId11" Type="http://schemas.openxmlformats.org/officeDocument/2006/relationships/image" Target="../media/image92.png"/><Relationship Id="rId24" Type="http://schemas.openxmlformats.org/officeDocument/2006/relationships/image" Target="../media/image105.png"/><Relationship Id="rId5" Type="http://schemas.openxmlformats.org/officeDocument/2006/relationships/image" Target="../media/image870.png"/><Relationship Id="rId15" Type="http://schemas.openxmlformats.org/officeDocument/2006/relationships/image" Target="../media/image96.png"/><Relationship Id="rId23" Type="http://schemas.openxmlformats.org/officeDocument/2006/relationships/image" Target="../media/image104.png"/><Relationship Id="rId28" Type="http://schemas.openxmlformats.org/officeDocument/2006/relationships/image" Target="../media/image109.png"/><Relationship Id="rId10" Type="http://schemas.openxmlformats.org/officeDocument/2006/relationships/image" Target="../media/image91.png"/><Relationship Id="rId19" Type="http://schemas.openxmlformats.org/officeDocument/2006/relationships/image" Target="../media/image100.png"/><Relationship Id="rId4" Type="http://schemas.openxmlformats.org/officeDocument/2006/relationships/image" Target="../media/image860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Relationship Id="rId22" Type="http://schemas.openxmlformats.org/officeDocument/2006/relationships/image" Target="../media/image103.png"/><Relationship Id="rId27" Type="http://schemas.openxmlformats.org/officeDocument/2006/relationships/image" Target="../media/image10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8.png"/><Relationship Id="rId18" Type="http://schemas.openxmlformats.org/officeDocument/2006/relationships/image" Target="../media/image121.png"/><Relationship Id="rId26" Type="http://schemas.openxmlformats.org/officeDocument/2006/relationships/image" Target="../media/image129.png"/><Relationship Id="rId21" Type="http://schemas.openxmlformats.org/officeDocument/2006/relationships/image" Target="../media/image124.png"/><Relationship Id="rId34" Type="http://schemas.openxmlformats.org/officeDocument/2006/relationships/image" Target="../media/image50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17" Type="http://schemas.openxmlformats.org/officeDocument/2006/relationships/image" Target="../media/image120.png"/><Relationship Id="rId25" Type="http://schemas.openxmlformats.org/officeDocument/2006/relationships/image" Target="../media/image128.png"/><Relationship Id="rId33" Type="http://schemas.openxmlformats.org/officeDocument/2006/relationships/image" Target="../media/image136.png"/><Relationship Id="rId38" Type="http://schemas.openxmlformats.org/officeDocument/2006/relationships/image" Target="../media/image139.emf"/><Relationship Id="rId2" Type="http://schemas.openxmlformats.org/officeDocument/2006/relationships/image" Target="../media/image1080.png"/><Relationship Id="rId16" Type="http://schemas.openxmlformats.org/officeDocument/2006/relationships/image" Target="../media/image32.png"/><Relationship Id="rId20" Type="http://schemas.openxmlformats.org/officeDocument/2006/relationships/image" Target="../media/image123.png"/><Relationship Id="rId29" Type="http://schemas.openxmlformats.org/officeDocument/2006/relationships/image" Target="../media/image13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24" Type="http://schemas.openxmlformats.org/officeDocument/2006/relationships/image" Target="../media/image127.png"/><Relationship Id="rId32" Type="http://schemas.openxmlformats.org/officeDocument/2006/relationships/image" Target="../media/image135.png"/><Relationship Id="rId37" Type="http://schemas.openxmlformats.org/officeDocument/2006/relationships/customXml" Target="../ink/ink1.xml"/><Relationship Id="rId5" Type="http://schemas.openxmlformats.org/officeDocument/2006/relationships/image" Target="../media/image110.png"/><Relationship Id="rId15" Type="http://schemas.openxmlformats.org/officeDocument/2006/relationships/image" Target="../media/image31.png"/><Relationship Id="rId23" Type="http://schemas.openxmlformats.org/officeDocument/2006/relationships/image" Target="../media/image126.png"/><Relationship Id="rId28" Type="http://schemas.openxmlformats.org/officeDocument/2006/relationships/image" Target="../media/image131.png"/><Relationship Id="rId36" Type="http://schemas.openxmlformats.org/officeDocument/2006/relationships/image" Target="../media/image138.png"/><Relationship Id="rId10" Type="http://schemas.openxmlformats.org/officeDocument/2006/relationships/image" Target="../media/image115.png"/><Relationship Id="rId19" Type="http://schemas.openxmlformats.org/officeDocument/2006/relationships/image" Target="../media/image122.png"/><Relationship Id="rId31" Type="http://schemas.openxmlformats.org/officeDocument/2006/relationships/image" Target="../media/image134.png"/><Relationship Id="rId4" Type="http://schemas.openxmlformats.org/officeDocument/2006/relationships/image" Target="../media/image26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Relationship Id="rId22" Type="http://schemas.openxmlformats.org/officeDocument/2006/relationships/image" Target="../media/image125.png"/><Relationship Id="rId27" Type="http://schemas.openxmlformats.org/officeDocument/2006/relationships/image" Target="../media/image130.png"/><Relationship Id="rId30" Type="http://schemas.openxmlformats.org/officeDocument/2006/relationships/image" Target="../media/image133.png"/><Relationship Id="rId35" Type="http://schemas.openxmlformats.org/officeDocument/2006/relationships/image" Target="../media/image137.png"/><Relationship Id="rId8" Type="http://schemas.openxmlformats.org/officeDocument/2006/relationships/image" Target="../media/image113.png"/><Relationship Id="rId3" Type="http://schemas.openxmlformats.org/officeDocument/2006/relationships/image" Target="../media/image109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30.png"/><Relationship Id="rId18" Type="http://schemas.openxmlformats.org/officeDocument/2006/relationships/image" Target="../media/image146.png"/><Relationship Id="rId26" Type="http://schemas.openxmlformats.org/officeDocument/2006/relationships/image" Target="../media/image153.png"/><Relationship Id="rId3" Type="http://schemas.openxmlformats.org/officeDocument/2006/relationships/image" Target="../media/image1370.png"/><Relationship Id="rId21" Type="http://schemas.openxmlformats.org/officeDocument/2006/relationships/image" Target="../media/image156.png"/><Relationship Id="rId34" Type="http://schemas.openxmlformats.org/officeDocument/2006/relationships/image" Target="../media/image163.png"/><Relationship Id="rId7" Type="http://schemas.openxmlformats.org/officeDocument/2006/relationships/image" Target="../media/image141.png"/><Relationship Id="rId12" Type="http://schemas.openxmlformats.org/officeDocument/2006/relationships/image" Target="../media/image690.png"/><Relationship Id="rId17" Type="http://schemas.openxmlformats.org/officeDocument/2006/relationships/image" Target="../media/image145.png"/><Relationship Id="rId25" Type="http://schemas.openxmlformats.org/officeDocument/2006/relationships/image" Target="../media/image96.png"/><Relationship Id="rId33" Type="http://schemas.openxmlformats.org/officeDocument/2006/relationships/image" Target="../media/image162.png"/><Relationship Id="rId2" Type="http://schemas.openxmlformats.org/officeDocument/2006/relationships/image" Target="../media/image140.png"/><Relationship Id="rId16" Type="http://schemas.openxmlformats.org/officeDocument/2006/relationships/image" Target="../media/image1440.png"/><Relationship Id="rId20" Type="http://schemas.openxmlformats.org/officeDocument/2006/relationships/image" Target="../media/image148.png"/><Relationship Id="rId29" Type="http://schemas.openxmlformats.org/officeDocument/2006/relationships/image" Target="../media/image15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3.png"/><Relationship Id="rId11" Type="http://schemas.openxmlformats.org/officeDocument/2006/relationships/image" Target="../media/image680.png"/><Relationship Id="rId24" Type="http://schemas.openxmlformats.org/officeDocument/2006/relationships/image" Target="../media/image151.png"/><Relationship Id="rId32" Type="http://schemas.openxmlformats.org/officeDocument/2006/relationships/image" Target="../media/image161.png"/><Relationship Id="rId5" Type="http://schemas.openxmlformats.org/officeDocument/2006/relationships/image" Target="../media/image62.png"/><Relationship Id="rId15" Type="http://schemas.openxmlformats.org/officeDocument/2006/relationships/image" Target="../media/image150.png"/><Relationship Id="rId23" Type="http://schemas.openxmlformats.org/officeDocument/2006/relationships/image" Target="../media/image139.png"/><Relationship Id="rId28" Type="http://schemas.openxmlformats.org/officeDocument/2006/relationships/image" Target="../media/image155.png"/><Relationship Id="rId36" Type="http://schemas.openxmlformats.org/officeDocument/2006/relationships/image" Target="../media/image129.png"/><Relationship Id="rId10" Type="http://schemas.openxmlformats.org/officeDocument/2006/relationships/image" Target="../media/image144.png"/><Relationship Id="rId19" Type="http://schemas.openxmlformats.org/officeDocument/2006/relationships/image" Target="../media/image147.png"/><Relationship Id="rId31" Type="http://schemas.openxmlformats.org/officeDocument/2006/relationships/image" Target="../media/image160.png"/><Relationship Id="rId4" Type="http://schemas.openxmlformats.org/officeDocument/2006/relationships/image" Target="../media/image1380.png"/><Relationship Id="rId9" Type="http://schemas.openxmlformats.org/officeDocument/2006/relationships/image" Target="../media/image143.png"/><Relationship Id="rId14" Type="http://schemas.openxmlformats.org/officeDocument/2006/relationships/image" Target="../media/image149.png"/><Relationship Id="rId22" Type="http://schemas.openxmlformats.org/officeDocument/2006/relationships/image" Target="../media/image157.png"/><Relationship Id="rId27" Type="http://schemas.openxmlformats.org/officeDocument/2006/relationships/image" Target="../media/image154.png"/><Relationship Id="rId30" Type="http://schemas.openxmlformats.org/officeDocument/2006/relationships/image" Target="../media/image159.png"/><Relationship Id="rId35" Type="http://schemas.openxmlformats.org/officeDocument/2006/relationships/image" Target="../media/image164.png"/><Relationship Id="rId8" Type="http://schemas.openxmlformats.org/officeDocument/2006/relationships/image" Target="../media/image1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9E704F-A6ED-4A0F-B146-4EA13E3E7D65}"/>
              </a:ext>
            </a:extLst>
          </p:cNvPr>
          <p:cNvSpPr/>
          <p:nvPr/>
        </p:nvSpPr>
        <p:spPr>
          <a:xfrm>
            <a:off x="3051993" y="2598003"/>
            <a:ext cx="60880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ekonomie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8EA375-F796-43A7-9C6F-8135DBEA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7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0E87D89-82FF-4392-AEB6-B518046F7EE7}"/>
              </a:ext>
            </a:extLst>
          </p:cNvPr>
          <p:cNvSpPr txBox="1"/>
          <p:nvPr/>
        </p:nvSpPr>
        <p:spPr>
          <a:xfrm>
            <a:off x="47565" y="63693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040D5D87-D70E-4F7C-8261-EB4997BABD51}"/>
                  </a:ext>
                </a:extLst>
              </p:cNvPr>
              <p:cNvSpPr/>
              <p:nvPr/>
            </p:nvSpPr>
            <p:spPr>
              <a:xfrm>
                <a:off x="2725816" y="63693"/>
                <a:ext cx="9390449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Daná ekonomika v </a:t>
                </a:r>
                <a:r>
                  <a:rPr lang="cs-CZ" sz="1400" dirty="0" err="1"/>
                  <a:t>Heckscher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Ohlinově</a:t>
                </a:r>
                <a:r>
                  <a:rPr lang="cs-CZ" sz="1400" dirty="0"/>
                  <a:t> modelu vyrábí pomocí dvou faktorů (práce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cs-CZ" sz="1400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cs-CZ" sz="1400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cs-CZ" sz="1400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𝟒𝟐𝟒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𝟎𝟕𝟎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půdy.</a:t>
                </a:r>
              </a:p>
              <a:p>
                <a:r>
                  <a:rPr lang="cs-CZ" sz="1400" dirty="0"/>
                  <a:t>Určete:</a:t>
                </a:r>
              </a:p>
              <a:p>
                <a:r>
                  <a:rPr lang="cs-CZ" sz="1400" dirty="0"/>
                  <a:t>a) rovnice hranic výrobních možností obou statků a nakreslete je</a:t>
                </a:r>
              </a:p>
              <a:p>
                <a:r>
                  <a:rPr lang="cs-CZ" sz="1400" dirty="0"/>
                  <a:t>b) rovnovážná množství finálních statků</a:t>
                </a:r>
                <a:endParaRPr lang="cs-CZ" sz="1400" b="1" dirty="0"/>
              </a:p>
              <a:p>
                <a:r>
                  <a:rPr lang="cs-CZ" sz="1400" dirty="0"/>
                  <a:t>c) </a:t>
                </a:r>
                <a:r>
                  <a:rPr lang="cs-CZ" sz="1400" dirty="0" err="1"/>
                  <a:t>Rybczynského</a:t>
                </a:r>
                <a:r>
                  <a:rPr lang="cs-CZ" sz="1400" dirty="0"/>
                  <a:t> efekt, jestliže v důsledku imigrační politiky vzrostla zásoba práce o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𝟕𝟗𝟐</m:t>
                    </m:r>
                  </m:oMath>
                </a14:m>
                <a:r>
                  <a:rPr lang="cs-CZ" sz="1400" dirty="0"/>
                  <a:t> jednotek </a:t>
                </a:r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040D5D87-D70E-4F7C-8261-EB4997BABD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816" y="63693"/>
                <a:ext cx="9390449" cy="1600438"/>
              </a:xfrm>
              <a:prstGeom prst="rect">
                <a:avLst/>
              </a:prstGeom>
              <a:blipFill>
                <a:blip r:embed="rId2"/>
                <a:stretch>
                  <a:fillRect l="-130" b="-26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24F02AA9-4F93-4883-95EC-4DE192D1E306}"/>
              </a:ext>
            </a:extLst>
          </p:cNvPr>
          <p:cNvSpPr/>
          <p:nvPr/>
        </p:nvSpPr>
        <p:spPr>
          <a:xfrm>
            <a:off x="240231" y="1548573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85E1D4A-9A0D-4A9A-A648-7C9B792BC562}"/>
                  </a:ext>
                </a:extLst>
              </p:cNvPr>
              <p:cNvSpPr/>
              <p:nvPr/>
            </p:nvSpPr>
            <p:spPr>
              <a:xfrm>
                <a:off x="616060" y="1744176"/>
                <a:ext cx="194559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prstClr val="black"/>
                    </a:solidFill>
                  </a:rPr>
                  <a:t>Rybczynského efekt</a:t>
                </a:r>
                <a14:m>
                  <m:oMath xmlns:m="http://schemas.openxmlformats.org/officeDocument/2006/math">
                    <m:r>
                      <a:rPr lang="cs-CZ" sz="1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385E1D4A-9A0D-4A9A-A648-7C9B792BC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60" y="1744176"/>
                <a:ext cx="1945597" cy="307777"/>
              </a:xfrm>
              <a:prstGeom prst="rect">
                <a:avLst/>
              </a:prstGeom>
              <a:blipFill>
                <a:blip r:embed="rId3"/>
                <a:stretch>
                  <a:fillRect l="-940" t="-3922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>
            <a:extLst>
              <a:ext uri="{FF2B5EF4-FFF2-40B4-BE49-F238E27FC236}">
                <a16:creationId xmlns:a16="http://schemas.microsoft.com/office/drawing/2014/main" id="{EB43D5B6-78E1-4237-AA3B-B1B67C628AC0}"/>
              </a:ext>
            </a:extLst>
          </p:cNvPr>
          <p:cNvGrpSpPr/>
          <p:nvPr/>
        </p:nvGrpSpPr>
        <p:grpSpPr>
          <a:xfrm>
            <a:off x="616060" y="1713398"/>
            <a:ext cx="1945597" cy="369332"/>
            <a:chOff x="229020" y="3481388"/>
            <a:chExt cx="1856885" cy="43815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18AE2471-E39F-4ED7-A983-16279F01FD10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F5A76958-D360-4AD9-98BC-410D2BFECE71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76C9EB09-D0BD-4ACB-84F7-B12B328BE799}"/>
                  </a:ext>
                </a:extLst>
              </p:cNvPr>
              <p:cNvSpPr/>
              <p:nvPr/>
            </p:nvSpPr>
            <p:spPr>
              <a:xfrm>
                <a:off x="293751" y="2139429"/>
                <a:ext cx="11773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𝟒𝟐𝟒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76C9EB09-D0BD-4ACB-84F7-B12B328BE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51" y="2139429"/>
                <a:ext cx="117731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5AA62D47-9E87-46B5-AACE-4DC06686DDA1}"/>
                  </a:ext>
                </a:extLst>
              </p:cNvPr>
              <p:cNvSpPr txBox="1"/>
              <p:nvPr/>
            </p:nvSpPr>
            <p:spPr>
              <a:xfrm>
                <a:off x="1347950" y="2156666"/>
                <a:ext cx="10488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↑</a:t>
                </a:r>
                <a:r>
                  <a:rPr lang="cs-CZ" sz="1400" b="1" dirty="0"/>
                  <a:t> o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𝟕𝟗𝟐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5AA62D47-9E87-46B5-AACE-4DC06686D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950" y="2156666"/>
                <a:ext cx="1048802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8E9CD38D-2BBF-4B81-B36B-ECB7CF71D192}"/>
              </a:ext>
            </a:extLst>
          </p:cNvPr>
          <p:cNvGrpSpPr/>
          <p:nvPr/>
        </p:nvGrpSpPr>
        <p:grpSpPr>
          <a:xfrm>
            <a:off x="293750" y="2170208"/>
            <a:ext cx="2122329" cy="334986"/>
            <a:chOff x="229020" y="3481388"/>
            <a:chExt cx="1856885" cy="438150"/>
          </a:xfrm>
        </p:grpSpPr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E5A3EC31-D811-4B22-89D0-AE5FF42E04E8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9AE4FB75-F122-4309-B819-E80446F32DB8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218AEF08-E0BA-4C4E-B715-42E47EB21867}"/>
                  </a:ext>
                </a:extLst>
              </p:cNvPr>
              <p:cNvSpPr/>
              <p:nvPr/>
            </p:nvSpPr>
            <p:spPr>
              <a:xfrm>
                <a:off x="590840" y="3028823"/>
                <a:ext cx="24591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𝟏𝟕𝟒𝟐𝟒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𝟕𝟗𝟐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𝟏𝟖𝟐𝟏𝟔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218AEF08-E0BA-4C4E-B715-42E47EB218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0" y="3028823"/>
                <a:ext cx="245913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C12DEF99-E7F4-49B6-8BA2-D219398C7F10}"/>
                  </a:ext>
                </a:extLst>
              </p:cNvPr>
              <p:cNvSpPr txBox="1"/>
              <p:nvPr/>
            </p:nvSpPr>
            <p:spPr>
              <a:xfrm>
                <a:off x="240231" y="3397978"/>
                <a:ext cx="7755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C12DEF99-E7F4-49B6-8BA2-D219398C7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31" y="3397978"/>
                <a:ext cx="77559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38CB2A6D-16C7-430B-BBCA-91AD6A8C0416}"/>
                  </a:ext>
                </a:extLst>
              </p:cNvPr>
              <p:cNvSpPr/>
              <p:nvPr/>
            </p:nvSpPr>
            <p:spPr>
              <a:xfrm>
                <a:off x="1015828" y="3394587"/>
                <a:ext cx="203017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𝟏𝟖𝟐𝟏𝟔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38CB2A6D-16C7-430B-BBCA-91AD6A8C04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28" y="3394587"/>
                <a:ext cx="2030171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6E849BC-9438-4DD0-82BF-AB89F62A232D}"/>
                  </a:ext>
                </a:extLst>
              </p:cNvPr>
              <p:cNvSpPr/>
              <p:nvPr/>
            </p:nvSpPr>
            <p:spPr>
              <a:xfrm>
                <a:off x="1030794" y="3731935"/>
                <a:ext cx="203017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𝟏𝟖𝟐𝟏𝟔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6E849BC-9438-4DD0-82BF-AB89F62A2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94" y="3731935"/>
                <a:ext cx="203017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9C6ADCAC-77C9-4998-B9FB-27266F9CC02F}"/>
                  </a:ext>
                </a:extLst>
              </p:cNvPr>
              <p:cNvSpPr/>
              <p:nvPr/>
            </p:nvSpPr>
            <p:spPr>
              <a:xfrm>
                <a:off x="1015828" y="4050815"/>
                <a:ext cx="1845313" cy="49564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𝟏𝟖𝟐𝟏𝟔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9C6ADCAC-77C9-4998-B9FB-27266F9CC0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28" y="4050815"/>
                <a:ext cx="1845313" cy="495649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500AC474-1C07-47CB-B0D8-749B169F06E6}"/>
                  </a:ext>
                </a:extLst>
              </p:cNvPr>
              <p:cNvSpPr/>
              <p:nvPr/>
            </p:nvSpPr>
            <p:spPr>
              <a:xfrm>
                <a:off x="1015827" y="4595948"/>
                <a:ext cx="1989584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500AC474-1C07-47CB-B0D8-749B169F06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27" y="4595948"/>
                <a:ext cx="1989584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E13EA942-9812-47CB-944B-F16A3DE8590F}"/>
              </a:ext>
            </a:extLst>
          </p:cNvPr>
          <p:cNvCxnSpPr>
            <a:cxnSpLocks/>
          </p:cNvCxnSpPr>
          <p:nvPr/>
        </p:nvCxnSpPr>
        <p:spPr>
          <a:xfrm>
            <a:off x="1105035" y="4903725"/>
            <a:ext cx="165672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F1F6862-BAD1-4BA0-86FD-BAF7636B239B}"/>
              </a:ext>
            </a:extLst>
          </p:cNvPr>
          <p:cNvCxnSpPr/>
          <p:nvPr/>
        </p:nvCxnSpPr>
        <p:spPr>
          <a:xfrm>
            <a:off x="325538" y="3719034"/>
            <a:ext cx="51435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0FC0D8CA-8179-47F8-A13B-AFC6C2BCEC51}"/>
                  </a:ext>
                </a:extLst>
              </p:cNvPr>
              <p:cNvSpPr txBox="1"/>
              <p:nvPr/>
            </p:nvSpPr>
            <p:spPr>
              <a:xfrm>
                <a:off x="273574" y="5128678"/>
                <a:ext cx="2467983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𝟏𝟖𝟐𝟏𝟔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𝟏𝟓𝟏𝟖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0FC0D8CA-8179-47F8-A13B-AFC6C2BCE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4" y="5128678"/>
                <a:ext cx="2467983" cy="483017"/>
              </a:xfrm>
              <a:prstGeom prst="rect">
                <a:avLst/>
              </a:prstGeom>
              <a:blipFill>
                <a:blip r:embed="rId12"/>
                <a:stretch>
                  <a:fillRect l="-1481" t="-1250" r="-988"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93066C15-F536-4C47-AD3D-CE7428183B68}"/>
                  </a:ext>
                </a:extLst>
              </p:cNvPr>
              <p:cNvSpPr txBox="1"/>
              <p:nvPr/>
            </p:nvSpPr>
            <p:spPr>
              <a:xfrm>
                <a:off x="273574" y="5722805"/>
                <a:ext cx="2467983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𝟏𝟖𝟐𝟏𝟔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𝟏𝟔𝟓𝟔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93066C15-F536-4C47-AD3D-CE7428183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4" y="5722805"/>
                <a:ext cx="2467983" cy="483017"/>
              </a:xfrm>
              <a:prstGeom prst="rect">
                <a:avLst/>
              </a:prstGeom>
              <a:blipFill>
                <a:blip r:embed="rId13"/>
                <a:stretch>
                  <a:fillRect l="-1481" t="-1266" r="-988" b="-63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8ACD9997-699B-49C1-AB75-BCBB0DE85E74}"/>
              </a:ext>
            </a:extLst>
          </p:cNvPr>
          <p:cNvCxnSpPr>
            <a:cxnSpLocks/>
          </p:cNvCxnSpPr>
          <p:nvPr/>
        </p:nvCxnSpPr>
        <p:spPr>
          <a:xfrm>
            <a:off x="2943815" y="2170208"/>
            <a:ext cx="8956" cy="4143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5EF3FD95-FFC4-4895-B992-9914A81B89FE}"/>
                  </a:ext>
                </a:extLst>
              </p:cNvPr>
              <p:cNvSpPr txBox="1"/>
              <p:nvPr/>
            </p:nvSpPr>
            <p:spPr>
              <a:xfrm>
                <a:off x="3803962" y="1800055"/>
                <a:ext cx="147271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5EF3FD95-FFC4-4895-B992-9914A81B8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962" y="1800055"/>
                <a:ext cx="147271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03FAC7B-C5D1-41DB-A547-82E0A25BE5D9}"/>
                  </a:ext>
                </a:extLst>
              </p:cNvPr>
              <p:cNvSpPr/>
              <p:nvPr/>
            </p:nvSpPr>
            <p:spPr>
              <a:xfrm>
                <a:off x="3275144" y="2721046"/>
                <a:ext cx="29152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03FAC7B-C5D1-41DB-A547-82E0A25BE5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144" y="2721046"/>
                <a:ext cx="291522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EE15F10-9262-416C-BECF-E48C17803D38}"/>
                  </a:ext>
                </a:extLst>
              </p:cNvPr>
              <p:cNvSpPr/>
              <p:nvPr/>
            </p:nvSpPr>
            <p:spPr>
              <a:xfrm>
                <a:off x="3290343" y="3028823"/>
                <a:ext cx="29152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EE15F10-9262-416C-BECF-E48C17803D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343" y="3028823"/>
                <a:ext cx="2915222" cy="307777"/>
              </a:xfrm>
              <a:prstGeom prst="rect">
                <a:avLst/>
              </a:prstGeom>
              <a:blipFill>
                <a:blip r:embed="rId1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B2BF10CD-FD37-4059-A8D2-6F792624B57D}"/>
                  </a:ext>
                </a:extLst>
              </p:cNvPr>
              <p:cNvSpPr/>
              <p:nvPr/>
            </p:nvSpPr>
            <p:spPr>
              <a:xfrm>
                <a:off x="3301971" y="3361131"/>
                <a:ext cx="14727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𝟐𝟒𝟗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B2BF10CD-FD37-4059-A8D2-6F792624B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971" y="3361131"/>
                <a:ext cx="1472775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5EA0D26C-989D-40E6-97B4-9F6C24B779E1}"/>
                  </a:ext>
                </a:extLst>
              </p:cNvPr>
              <p:cNvSpPr/>
              <p:nvPr/>
            </p:nvSpPr>
            <p:spPr>
              <a:xfrm>
                <a:off x="3277648" y="3675260"/>
                <a:ext cx="2035301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𝟐𝟒𝟗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𝟑𝟗𝟏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5EA0D26C-989D-40E6-97B4-9F6C24B779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648" y="3675260"/>
                <a:ext cx="2035301" cy="51988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03B26079-1151-46B7-BC4C-4824E3B03491}"/>
                  </a:ext>
                </a:extLst>
              </p:cNvPr>
              <p:cNvSpPr/>
              <p:nvPr/>
            </p:nvSpPr>
            <p:spPr>
              <a:xfrm>
                <a:off x="3225989" y="4238428"/>
                <a:ext cx="1559017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𝟔𝟑𝟔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03B26079-1151-46B7-BC4C-4824E3B03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989" y="4238428"/>
                <a:ext cx="1559017" cy="35080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EE26BD6F-3B80-4F4E-B020-B612549DF3B2}"/>
                  </a:ext>
                </a:extLst>
              </p:cNvPr>
              <p:cNvSpPr/>
              <p:nvPr/>
            </p:nvSpPr>
            <p:spPr>
              <a:xfrm>
                <a:off x="3195359" y="4574435"/>
                <a:ext cx="3677738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𝟗𝟔𝟏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EE26BD6F-3B80-4F4E-B020-B612549DF3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359" y="4574435"/>
                <a:ext cx="3677738" cy="35080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7C80569E-816C-4411-867C-31413313504A}"/>
                  </a:ext>
                </a:extLst>
              </p:cNvPr>
              <p:cNvSpPr/>
              <p:nvPr/>
            </p:nvSpPr>
            <p:spPr>
              <a:xfrm>
                <a:off x="2930439" y="2119063"/>
                <a:ext cx="19895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7C80569E-816C-4411-867C-314133135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439" y="2119063"/>
                <a:ext cx="1989584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363A6788-3B9A-40B0-A7FB-5B20C9DD2027}"/>
                  </a:ext>
                </a:extLst>
              </p:cNvPr>
              <p:cNvSpPr/>
              <p:nvPr/>
            </p:nvSpPr>
            <p:spPr>
              <a:xfrm>
                <a:off x="4807974" y="2112910"/>
                <a:ext cx="17747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363A6788-3B9A-40B0-A7FB-5B20C9DD2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974" y="2112910"/>
                <a:ext cx="1774781" cy="307777"/>
              </a:xfrm>
              <a:prstGeom prst="rect">
                <a:avLst/>
              </a:prstGeom>
              <a:blipFill>
                <a:blip r:embed="rId2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ravá složená závorka 44">
            <a:extLst>
              <a:ext uri="{FF2B5EF4-FFF2-40B4-BE49-F238E27FC236}">
                <a16:creationId xmlns:a16="http://schemas.microsoft.com/office/drawing/2014/main" id="{01762CEE-158A-4175-9EAA-D52212889C96}"/>
              </a:ext>
            </a:extLst>
          </p:cNvPr>
          <p:cNvSpPr/>
          <p:nvPr/>
        </p:nvSpPr>
        <p:spPr>
          <a:xfrm rot="5400000">
            <a:off x="4612124" y="827558"/>
            <a:ext cx="221388" cy="3430633"/>
          </a:xfrm>
          <a:prstGeom prst="rightBrace">
            <a:avLst>
              <a:gd name="adj1" fmla="val 36063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8" name="Obdélník 47">
            <a:extLst>
              <a:ext uri="{FF2B5EF4-FFF2-40B4-BE49-F238E27FC236}">
                <a16:creationId xmlns:a16="http://schemas.microsoft.com/office/drawing/2014/main" id="{DAC04E1E-16A8-4796-9558-70B7F0377C84}"/>
              </a:ext>
            </a:extLst>
          </p:cNvPr>
          <p:cNvSpPr/>
          <p:nvPr/>
        </p:nvSpPr>
        <p:spPr>
          <a:xfrm>
            <a:off x="227439" y="2632089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FD462EA8-5586-4693-BF12-E1B1E743BDB9}"/>
              </a:ext>
            </a:extLst>
          </p:cNvPr>
          <p:cNvSpPr/>
          <p:nvPr/>
        </p:nvSpPr>
        <p:spPr>
          <a:xfrm>
            <a:off x="2868065" y="1751946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p:sp>
        <p:nvSpPr>
          <p:cNvPr id="51" name="Obdélník 50">
            <a:extLst>
              <a:ext uri="{FF2B5EF4-FFF2-40B4-BE49-F238E27FC236}">
                <a16:creationId xmlns:a16="http://schemas.microsoft.com/office/drawing/2014/main" id="{F1D17349-883F-4864-84DF-E1D1D20E47A8}"/>
              </a:ext>
            </a:extLst>
          </p:cNvPr>
          <p:cNvSpPr/>
          <p:nvPr/>
        </p:nvSpPr>
        <p:spPr>
          <a:xfrm>
            <a:off x="2930439" y="4972333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61E8E61F-E5E6-48DA-A770-721EA4C94AFE}"/>
                  </a:ext>
                </a:extLst>
              </p:cNvPr>
              <p:cNvSpPr txBox="1"/>
              <p:nvPr/>
            </p:nvSpPr>
            <p:spPr>
              <a:xfrm>
                <a:off x="2995673" y="5337944"/>
                <a:ext cx="4428905" cy="261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𝑶𝒑</m:t>
                                  </m:r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</m:d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𝟏𝟖𝟒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61E8E61F-E5E6-48DA-A770-721EA4C94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73" y="5337944"/>
                <a:ext cx="4428905" cy="261995"/>
              </a:xfrm>
              <a:prstGeom prst="rect">
                <a:avLst/>
              </a:prstGeom>
              <a:blipFill>
                <a:blip r:embed="rId22"/>
                <a:stretch>
                  <a:fillRect l="-413" t="-4651" r="-550" b="-186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>
                <a:extLst>
                  <a:ext uri="{FF2B5EF4-FFF2-40B4-BE49-F238E27FC236}">
                    <a16:creationId xmlns:a16="http://schemas.microsoft.com/office/drawing/2014/main" id="{C817CA0F-998C-4F67-8874-EF6F2BC4F023}"/>
                  </a:ext>
                </a:extLst>
              </p:cNvPr>
              <p:cNvSpPr txBox="1"/>
              <p:nvPr/>
            </p:nvSpPr>
            <p:spPr>
              <a:xfrm>
                <a:off x="2981228" y="5606092"/>
                <a:ext cx="4563557" cy="261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𝑶𝒑</m:t>
                                  </m:r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</m:d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𝟗𝟔𝟏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𝟏𝟎𝟗𝟎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𝟏𝟐𝟖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3" name="TextovéPole 52">
                <a:extLst>
                  <a:ext uri="{FF2B5EF4-FFF2-40B4-BE49-F238E27FC236}">
                    <a16:creationId xmlns:a16="http://schemas.microsoft.com/office/drawing/2014/main" id="{C817CA0F-998C-4F67-8874-EF6F2BC4F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228" y="5606092"/>
                <a:ext cx="4563557" cy="261995"/>
              </a:xfrm>
              <a:prstGeom prst="rect">
                <a:avLst/>
              </a:prstGeom>
              <a:blipFill>
                <a:blip r:embed="rId23"/>
                <a:stretch>
                  <a:fillRect l="-401" t="-4651" r="-534" b="-186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6" name="Skupina 245">
            <a:extLst>
              <a:ext uri="{FF2B5EF4-FFF2-40B4-BE49-F238E27FC236}">
                <a16:creationId xmlns:a16="http://schemas.microsoft.com/office/drawing/2014/main" id="{C8F43001-0F83-4F55-929A-BF821730592E}"/>
              </a:ext>
            </a:extLst>
          </p:cNvPr>
          <p:cNvGrpSpPr/>
          <p:nvPr/>
        </p:nvGrpSpPr>
        <p:grpSpPr>
          <a:xfrm>
            <a:off x="7035182" y="1829217"/>
            <a:ext cx="5228670" cy="4544949"/>
            <a:chOff x="6926694" y="2092688"/>
            <a:chExt cx="5228670" cy="4544949"/>
          </a:xfrm>
        </p:grpSpPr>
        <p:grpSp>
          <p:nvGrpSpPr>
            <p:cNvPr id="236" name="Skupina 235">
              <a:extLst>
                <a:ext uri="{FF2B5EF4-FFF2-40B4-BE49-F238E27FC236}">
                  <a16:creationId xmlns:a16="http://schemas.microsoft.com/office/drawing/2014/main" id="{CEC27101-0252-4BBB-86F5-51E0177EE817}"/>
                </a:ext>
              </a:extLst>
            </p:cNvPr>
            <p:cNvGrpSpPr/>
            <p:nvPr/>
          </p:nvGrpSpPr>
          <p:grpSpPr>
            <a:xfrm>
              <a:off x="6926694" y="2092688"/>
              <a:ext cx="5228670" cy="4544949"/>
              <a:chOff x="7922040" y="3250741"/>
              <a:chExt cx="2853841" cy="2675033"/>
            </a:xfrm>
          </p:grpSpPr>
          <p:grpSp>
            <p:nvGrpSpPr>
              <p:cNvPr id="175" name="Skupina 174">
                <a:extLst>
                  <a:ext uri="{FF2B5EF4-FFF2-40B4-BE49-F238E27FC236}">
                    <a16:creationId xmlns:a16="http://schemas.microsoft.com/office/drawing/2014/main" id="{FFD258D6-E71B-4ED2-9EA5-FFE899ABC7FD}"/>
                  </a:ext>
                </a:extLst>
              </p:cNvPr>
              <p:cNvGrpSpPr/>
              <p:nvPr/>
            </p:nvGrpSpPr>
            <p:grpSpPr>
              <a:xfrm>
                <a:off x="7922040" y="3250741"/>
                <a:ext cx="2853841" cy="2673669"/>
                <a:chOff x="3264022" y="2818041"/>
                <a:chExt cx="2853841" cy="2673666"/>
              </a:xfrm>
            </p:grpSpPr>
            <p:grpSp>
              <p:nvGrpSpPr>
                <p:cNvPr id="130" name="Skupina 129">
                  <a:extLst>
                    <a:ext uri="{FF2B5EF4-FFF2-40B4-BE49-F238E27FC236}">
                      <a16:creationId xmlns:a16="http://schemas.microsoft.com/office/drawing/2014/main" id="{0D37AB10-FD51-4783-BB74-7B1404E56967}"/>
                    </a:ext>
                  </a:extLst>
                </p:cNvPr>
                <p:cNvGrpSpPr/>
                <p:nvPr/>
              </p:nvGrpSpPr>
              <p:grpSpPr>
                <a:xfrm>
                  <a:off x="3264022" y="2818041"/>
                  <a:ext cx="2853841" cy="2673666"/>
                  <a:chOff x="3375360" y="3047523"/>
                  <a:chExt cx="2853841" cy="2673666"/>
                </a:xfrm>
              </p:grpSpPr>
              <p:cxnSp>
                <p:nvCxnSpPr>
                  <p:cNvPr id="131" name="Přímá spojnice 130">
                    <a:extLst>
                      <a:ext uri="{FF2B5EF4-FFF2-40B4-BE49-F238E27FC236}">
                        <a16:creationId xmlns:a16="http://schemas.microsoft.com/office/drawing/2014/main" id="{AF00A3E6-5A7C-414A-A9AC-AFB0B58C49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5550" y="3507286"/>
                    <a:ext cx="1046833" cy="2060862"/>
                  </a:xfrm>
                  <a:prstGeom prst="line">
                    <a:avLst/>
                  </a:prstGeom>
                  <a:ln w="95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Přímá spojnice 131">
                    <a:extLst>
                      <a:ext uri="{FF2B5EF4-FFF2-40B4-BE49-F238E27FC236}">
                        <a16:creationId xmlns:a16="http://schemas.microsoft.com/office/drawing/2014/main" id="{1571183E-D793-4C78-A211-9B8BDA13E2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5549" y="4539467"/>
                    <a:ext cx="1985578" cy="1030885"/>
                  </a:xfrm>
                  <a:prstGeom prst="line">
                    <a:avLst/>
                  </a:prstGeom>
                  <a:ln w="95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3" name="Obdélník 132">
                        <a:extLst>
                          <a:ext uri="{FF2B5EF4-FFF2-40B4-BE49-F238E27FC236}">
                            <a16:creationId xmlns:a16="http://schemas.microsoft.com/office/drawing/2014/main" id="{92FBB0A4-6DB7-4C23-8BFC-6F260CD856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73964" y="3047523"/>
                        <a:ext cx="201094" cy="153976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1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1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cs-CZ" sz="1100" b="1" dirty="0"/>
                      </a:p>
                    </p:txBody>
                  </p:sp>
                </mc:Choice>
                <mc:Fallback xmlns="">
                  <p:sp>
                    <p:nvSpPr>
                      <p:cNvPr id="133" name="Obdélník 132">
                        <a:extLst>
                          <a:ext uri="{FF2B5EF4-FFF2-40B4-BE49-F238E27FC236}">
                            <a16:creationId xmlns:a16="http://schemas.microsoft.com/office/drawing/2014/main" id="{92FBB0A4-6DB7-4C23-8BFC-6F260CD85676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73964" y="3047523"/>
                        <a:ext cx="201094" cy="153976"/>
                      </a:xfrm>
                      <a:prstGeom prst="rect">
                        <a:avLst/>
                      </a:prstGeom>
                      <a:blipFill>
                        <a:blip r:embed="rId2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4" name="Obdélník 133">
                        <a:extLst>
                          <a:ext uri="{FF2B5EF4-FFF2-40B4-BE49-F238E27FC236}">
                            <a16:creationId xmlns:a16="http://schemas.microsoft.com/office/drawing/2014/main" id="{3DD793C4-F5D6-4706-AD6C-E248395E02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28107" y="5549350"/>
                        <a:ext cx="201094" cy="153976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1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1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cs-CZ" sz="1100" b="1" dirty="0"/>
                      </a:p>
                    </p:txBody>
                  </p:sp>
                </mc:Choice>
                <mc:Fallback xmlns="">
                  <p:sp>
                    <p:nvSpPr>
                      <p:cNvPr id="134" name="Obdélník 133">
                        <a:extLst>
                          <a:ext uri="{FF2B5EF4-FFF2-40B4-BE49-F238E27FC236}">
                            <a16:creationId xmlns:a16="http://schemas.microsoft.com/office/drawing/2014/main" id="{3DD793C4-F5D6-4706-AD6C-E248395E0296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28107" y="5549350"/>
                        <a:ext cx="201094" cy="153976"/>
                      </a:xfrm>
                      <a:prstGeom prst="rect">
                        <a:avLst/>
                      </a:prstGeom>
                      <a:blipFill>
                        <a:blip r:embed="rId26"/>
                        <a:stretch>
                          <a:fillRect b="-238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6" name="TextovéPole 135">
                        <a:extLst>
                          <a:ext uri="{FF2B5EF4-FFF2-40B4-BE49-F238E27FC236}">
                            <a16:creationId xmlns:a16="http://schemas.microsoft.com/office/drawing/2014/main" id="{FF2FBE22-15A4-4E62-9BE0-3E2895D0A99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791247" y="3306064"/>
                        <a:ext cx="200534" cy="21737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oMath>
                          </m:oMathPara>
                        </a14:m>
                        <a:endParaRPr lang="cs-CZ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6" name="TextovéPole 135">
                        <a:extLst>
                          <a:ext uri="{FF2B5EF4-FFF2-40B4-BE49-F238E27FC236}">
                            <a16:creationId xmlns:a16="http://schemas.microsoft.com/office/drawing/2014/main" id="{FF2FBE22-15A4-4E62-9BE0-3E2895D0A99A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91247" y="3306064"/>
                        <a:ext cx="200534" cy="217379"/>
                      </a:xfrm>
                      <a:prstGeom prst="rect">
                        <a:avLst/>
                      </a:prstGeom>
                      <a:blipFill>
                        <a:blip r:embed="rId2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8" name="TextovéPole 137">
                        <a:extLst>
                          <a:ext uri="{FF2B5EF4-FFF2-40B4-BE49-F238E27FC236}">
                            <a16:creationId xmlns:a16="http://schemas.microsoft.com/office/drawing/2014/main" id="{81A26F4A-73E7-4F62-B008-4E090814B29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395956" y="5239872"/>
                        <a:ext cx="208408" cy="21737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oMath>
                          </m:oMathPara>
                        </a14:m>
                        <a:endParaRPr lang="cs-CZ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8" name="TextovéPole 137">
                        <a:extLst>
                          <a:ext uri="{FF2B5EF4-FFF2-40B4-BE49-F238E27FC236}">
                            <a16:creationId xmlns:a16="http://schemas.microsoft.com/office/drawing/2014/main" id="{81A26F4A-73E7-4F62-B008-4E090814B29A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395956" y="5239872"/>
                        <a:ext cx="208408" cy="217379"/>
                      </a:xfrm>
                      <a:prstGeom prst="rect">
                        <a:avLst/>
                      </a:prstGeom>
                      <a:blipFill>
                        <a:blip r:embed="rId2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1" name="Obdélník 140">
                        <a:extLst>
                          <a:ext uri="{FF2B5EF4-FFF2-40B4-BE49-F238E27FC236}">
                            <a16:creationId xmlns:a16="http://schemas.microsoft.com/office/drawing/2014/main" id="{86B25550-4DD4-45B1-ABFF-0A225DBA97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93770" y="5576270"/>
                        <a:ext cx="300276" cy="1449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𝟐𝟎𝟏𝟎</m:t>
                              </m:r>
                              <m:r>
                                <a:rPr lang="cs-CZ" sz="1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m:oMathPara>
                        </a14:m>
                        <a:endParaRPr lang="cs-CZ" sz="1000" b="1" dirty="0"/>
                      </a:p>
                    </p:txBody>
                  </p:sp>
                </mc:Choice>
                <mc:Fallback xmlns="">
                  <p:sp>
                    <p:nvSpPr>
                      <p:cNvPr id="141" name="Obdélník 140">
                        <a:extLst>
                          <a:ext uri="{FF2B5EF4-FFF2-40B4-BE49-F238E27FC236}">
                            <a16:creationId xmlns:a16="http://schemas.microsoft.com/office/drawing/2014/main" id="{86B25550-4DD4-45B1-ABFF-0A225DBA97AA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493770" y="5576270"/>
                        <a:ext cx="300276" cy="144919"/>
                      </a:xfrm>
                      <a:prstGeom prst="rect">
                        <a:avLst/>
                      </a:prstGeom>
                      <a:blipFill>
                        <a:blip r:embed="rId2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2" name="Obdélník 141">
                        <a:extLst>
                          <a:ext uri="{FF2B5EF4-FFF2-40B4-BE49-F238E27FC236}">
                            <a16:creationId xmlns:a16="http://schemas.microsoft.com/office/drawing/2014/main" id="{31B17311-B947-4013-AB02-11443F656D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375360" y="4469566"/>
                        <a:ext cx="284527" cy="1449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𝟏𝟒𝟎𝟕</m:t>
                              </m:r>
                            </m:oMath>
                          </m:oMathPara>
                        </a14:m>
                        <a:endParaRPr lang="cs-CZ" sz="1000" b="1" dirty="0"/>
                      </a:p>
                    </p:txBody>
                  </p:sp>
                </mc:Choice>
                <mc:Fallback xmlns="">
                  <p:sp>
                    <p:nvSpPr>
                      <p:cNvPr id="142" name="Obdélník 141">
                        <a:extLst>
                          <a:ext uri="{FF2B5EF4-FFF2-40B4-BE49-F238E27FC236}">
                            <a16:creationId xmlns:a16="http://schemas.microsoft.com/office/drawing/2014/main" id="{31B17311-B947-4013-AB02-11443F656DE3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375360" y="4469566"/>
                        <a:ext cx="284527" cy="144919"/>
                      </a:xfrm>
                      <a:prstGeom prst="rect">
                        <a:avLst/>
                      </a:prstGeom>
                      <a:blipFill>
                        <a:blip r:embed="rId3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3" name="Obdélník 142">
                        <a:extLst>
                          <a:ext uri="{FF2B5EF4-FFF2-40B4-BE49-F238E27FC236}">
                            <a16:creationId xmlns:a16="http://schemas.microsoft.com/office/drawing/2014/main" id="{B5A85D9F-7FE7-4178-AFCC-AD3A8F30A7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57427" y="5568148"/>
                        <a:ext cx="284527" cy="1449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𝟏𝟒𝟓𝟐</m:t>
                              </m:r>
                            </m:oMath>
                          </m:oMathPara>
                        </a14:m>
                        <a:endParaRPr lang="cs-CZ" sz="1000" b="1" dirty="0"/>
                      </a:p>
                    </p:txBody>
                  </p:sp>
                </mc:Choice>
                <mc:Fallback xmlns="">
                  <p:sp>
                    <p:nvSpPr>
                      <p:cNvPr id="143" name="Obdélník 142">
                        <a:extLst>
                          <a:ext uri="{FF2B5EF4-FFF2-40B4-BE49-F238E27FC236}">
                            <a16:creationId xmlns:a16="http://schemas.microsoft.com/office/drawing/2014/main" id="{B5A85D9F-7FE7-4178-AFCC-AD3A8F30A791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557427" y="5568148"/>
                        <a:ext cx="284527" cy="144919"/>
                      </a:xfrm>
                      <a:prstGeom prst="rect">
                        <a:avLst/>
                      </a:prstGeom>
                      <a:blipFill>
                        <a:blip r:embed="rId3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4" name="TextovéPole 143">
                        <a:extLst>
                          <a:ext uri="{FF2B5EF4-FFF2-40B4-BE49-F238E27FC236}">
                            <a16:creationId xmlns:a16="http://schemas.microsoft.com/office/drawing/2014/main" id="{A6D427D3-08CC-4793-B76F-E0936D9542B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469013" y="3478075"/>
                        <a:ext cx="183735" cy="9057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latin typeface="Cambria Math" panose="02040503050406030204" pitchFamily="18" charset="0"/>
                                </a:rPr>
                                <m:t>𝟏𝟓𝟖𝟒</m:t>
                              </m:r>
                            </m:oMath>
                          </m:oMathPara>
                        </a14:m>
                        <a:endParaRPr lang="cs-CZ" sz="1000" b="1" dirty="0"/>
                      </a:p>
                    </p:txBody>
                  </p:sp>
                </mc:Choice>
                <mc:Fallback xmlns="">
                  <p:sp>
                    <p:nvSpPr>
                      <p:cNvPr id="144" name="TextovéPole 143">
                        <a:extLst>
                          <a:ext uri="{FF2B5EF4-FFF2-40B4-BE49-F238E27FC236}">
                            <a16:creationId xmlns:a16="http://schemas.microsoft.com/office/drawing/2014/main" id="{A6D427D3-08CC-4793-B76F-E0936D9542B9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69013" y="3478075"/>
                        <a:ext cx="183735" cy="90574"/>
                      </a:xfrm>
                      <a:prstGeom prst="rect">
                        <a:avLst/>
                      </a:prstGeom>
                      <a:blipFill>
                        <a:blip r:embed="rId32"/>
                        <a:stretch>
                          <a:fillRect l="-8929" r="-10714" b="-769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54" name="Skupina 153">
                    <a:extLst>
                      <a:ext uri="{FF2B5EF4-FFF2-40B4-BE49-F238E27FC236}">
                        <a16:creationId xmlns:a16="http://schemas.microsoft.com/office/drawing/2014/main" id="{202AEF5C-811E-402E-A6A3-BDA273087C7B}"/>
                      </a:ext>
                    </a:extLst>
                  </p:cNvPr>
                  <p:cNvGrpSpPr/>
                  <p:nvPr/>
                </p:nvGrpSpPr>
                <p:grpSpPr>
                  <a:xfrm>
                    <a:off x="3766651" y="4538595"/>
                    <a:ext cx="1040392" cy="1006693"/>
                    <a:chOff x="5290651" y="4460309"/>
                    <a:chExt cx="1040392" cy="1006693"/>
                  </a:xfrm>
                </p:grpSpPr>
                <p:cxnSp>
                  <p:nvCxnSpPr>
                    <p:cNvPr id="157" name="Přímá spojnice 156">
                      <a:extLst>
                        <a:ext uri="{FF2B5EF4-FFF2-40B4-BE49-F238E27FC236}">
                          <a16:creationId xmlns:a16="http://schemas.microsoft.com/office/drawing/2014/main" id="{79BC3F4D-34FE-4CF0-9381-E3BD769BE3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290651" y="4460309"/>
                      <a:ext cx="698193" cy="359234"/>
                    </a:xfrm>
                    <a:prstGeom prst="line">
                      <a:avLst/>
                    </a:prstGeom>
                    <a:ln w="19050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Přímá spojnice 157">
                      <a:extLst>
                        <a:ext uri="{FF2B5EF4-FFF2-40B4-BE49-F238E27FC236}">
                          <a16:creationId xmlns:a16="http://schemas.microsoft.com/office/drawing/2014/main" id="{46D84495-2980-4BDB-8757-502921AF5ADA}"/>
                        </a:ext>
                      </a:extLst>
                    </p:cNvPr>
                    <p:cNvCxnSpPr>
                      <a:cxnSpLocks/>
                      <a:endCxn id="151" idx="0"/>
                    </p:cNvCxnSpPr>
                    <p:nvPr/>
                  </p:nvCxnSpPr>
                  <p:spPr>
                    <a:xfrm>
                      <a:off x="5988844" y="4819543"/>
                      <a:ext cx="342199" cy="647459"/>
                    </a:xfrm>
                    <a:prstGeom prst="line">
                      <a:avLst/>
                    </a:prstGeom>
                    <a:ln w="19050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6" name="Skupina 145">
                    <a:extLst>
                      <a:ext uri="{FF2B5EF4-FFF2-40B4-BE49-F238E27FC236}">
                        <a16:creationId xmlns:a16="http://schemas.microsoft.com/office/drawing/2014/main" id="{4A491835-676F-4E9A-96CE-77BDBF66A9A6}"/>
                      </a:ext>
                    </a:extLst>
                  </p:cNvPr>
                  <p:cNvGrpSpPr/>
                  <p:nvPr/>
                </p:nvGrpSpPr>
                <p:grpSpPr>
                  <a:xfrm>
                    <a:off x="3740950" y="3113821"/>
                    <a:ext cx="2385858" cy="2481248"/>
                    <a:chOff x="5264950" y="3035535"/>
                    <a:chExt cx="2385858" cy="2481248"/>
                  </a:xfrm>
                </p:grpSpPr>
                <p:grpSp>
                  <p:nvGrpSpPr>
                    <p:cNvPr id="147" name="Skupina 146">
                      <a:extLst>
                        <a:ext uri="{FF2B5EF4-FFF2-40B4-BE49-F238E27FC236}">
                          <a16:creationId xmlns:a16="http://schemas.microsoft.com/office/drawing/2014/main" id="{2A764008-4B6B-4ACF-83D9-5B6086AD68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89548" y="3035535"/>
                      <a:ext cx="2361260" cy="2462449"/>
                      <a:chOff x="5295900" y="3051780"/>
                      <a:chExt cx="2123910" cy="2462449"/>
                    </a:xfrm>
                  </p:grpSpPr>
                  <p:cxnSp>
                    <p:nvCxnSpPr>
                      <p:cNvPr id="152" name="Přímá spojnice 151">
                        <a:extLst>
                          <a:ext uri="{FF2B5EF4-FFF2-40B4-BE49-F238E27FC236}">
                            <a16:creationId xmlns:a16="http://schemas.microsoft.com/office/drawing/2014/main" id="{E2C5D052-B09E-44B6-AA23-F7061738E78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295900" y="3051780"/>
                        <a:ext cx="0" cy="245432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3" name="Přímá spojnice 152">
                        <a:extLst>
                          <a:ext uri="{FF2B5EF4-FFF2-40B4-BE49-F238E27FC236}">
                            <a16:creationId xmlns:a16="http://schemas.microsoft.com/office/drawing/2014/main" id="{577EA59C-822D-462F-9908-866174DD25F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295900" y="5506107"/>
                        <a:ext cx="2123910" cy="8122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8" name="Vývojový diagram: spojnice 147">
                      <a:extLst>
                        <a:ext uri="{FF2B5EF4-FFF2-40B4-BE49-F238E27FC236}">
                          <a16:creationId xmlns:a16="http://schemas.microsoft.com/office/drawing/2014/main" id="{0D6B9D1D-2DF3-4FEA-B1B7-066ADE1F5D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48789" y="5471064"/>
                      <a:ext cx="45719" cy="45719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/>
                    </a:p>
                  </p:txBody>
                </p:sp>
                <p:sp>
                  <p:nvSpPr>
                    <p:cNvPr id="149" name="Vývojový diagram: spojnice 148">
                      <a:extLst>
                        <a:ext uri="{FF2B5EF4-FFF2-40B4-BE49-F238E27FC236}">
                          <a16:creationId xmlns:a16="http://schemas.microsoft.com/office/drawing/2014/main" id="{9EFD86B4-7B90-4F46-8AA5-E95899DE3E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64950" y="3418050"/>
                      <a:ext cx="45719" cy="45719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/>
                    </a:p>
                  </p:txBody>
                </p:sp>
                <p:sp>
                  <p:nvSpPr>
                    <p:cNvPr id="150" name="Vývojový diagram: spojnice 149">
                      <a:extLst>
                        <a:ext uri="{FF2B5EF4-FFF2-40B4-BE49-F238E27FC236}">
                          <a16:creationId xmlns:a16="http://schemas.microsoft.com/office/drawing/2014/main" id="{823A0DC4-C520-45E6-A763-8B280FAAE0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64950" y="4439280"/>
                      <a:ext cx="45719" cy="45719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 dirty="0"/>
                    </a:p>
                  </p:txBody>
                </p:sp>
                <p:sp>
                  <p:nvSpPr>
                    <p:cNvPr id="151" name="Vývojový diagram: spojnice 150">
                      <a:extLst>
                        <a:ext uri="{FF2B5EF4-FFF2-40B4-BE49-F238E27FC236}">
                          <a16:creationId xmlns:a16="http://schemas.microsoft.com/office/drawing/2014/main" id="{AA7792D7-6567-4716-90FF-4AC6E01C95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8183" y="5467002"/>
                      <a:ext cx="45719" cy="45719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b="1"/>
                    </a:p>
                  </p:txBody>
                </p:sp>
              </p:grpSp>
            </p:grpSp>
            <p:sp>
              <p:nvSpPr>
                <p:cNvPr id="164" name="Vývojový diagram: spojnice 163">
                  <a:extLst>
                    <a:ext uri="{FF2B5EF4-FFF2-40B4-BE49-F238E27FC236}">
                      <a16:creationId xmlns:a16="http://schemas.microsoft.com/office/drawing/2014/main" id="{4B5E617C-A9EE-4E6D-8221-48241FAE577B}"/>
                    </a:ext>
                  </a:extLst>
                </p:cNvPr>
                <p:cNvSpPr/>
                <p:nvPr/>
              </p:nvSpPr>
              <p:spPr>
                <a:xfrm>
                  <a:off x="4332644" y="4653509"/>
                  <a:ext cx="45720" cy="45719"/>
                </a:xfrm>
                <a:prstGeom prst="flowChartConnector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grpSp>
              <p:nvGrpSpPr>
                <p:cNvPr id="167" name="Skupina 166">
                  <a:extLst>
                    <a:ext uri="{FF2B5EF4-FFF2-40B4-BE49-F238E27FC236}">
                      <a16:creationId xmlns:a16="http://schemas.microsoft.com/office/drawing/2014/main" id="{B61119EE-CDFC-4AEB-91BE-20CAB2771A21}"/>
                    </a:ext>
                  </a:extLst>
                </p:cNvPr>
                <p:cNvGrpSpPr/>
                <p:nvPr/>
              </p:nvGrpSpPr>
              <p:grpSpPr>
                <a:xfrm>
                  <a:off x="3271858" y="4580204"/>
                  <a:ext cx="1129672" cy="903381"/>
                  <a:chOff x="221296" y="4745120"/>
                  <a:chExt cx="1129672" cy="903381"/>
                </a:xfrm>
              </p:grpSpPr>
              <p:grpSp>
                <p:nvGrpSpPr>
                  <p:cNvPr id="168" name="Skupina 167">
                    <a:extLst>
                      <a:ext uri="{FF2B5EF4-FFF2-40B4-BE49-F238E27FC236}">
                        <a16:creationId xmlns:a16="http://schemas.microsoft.com/office/drawing/2014/main" id="{42C98A64-2833-4C01-B1F1-9DEB90A684FA}"/>
                      </a:ext>
                    </a:extLst>
                  </p:cNvPr>
                  <p:cNvGrpSpPr/>
                  <p:nvPr/>
                </p:nvGrpSpPr>
                <p:grpSpPr>
                  <a:xfrm>
                    <a:off x="603649" y="4833263"/>
                    <a:ext cx="724153" cy="670319"/>
                    <a:chOff x="603649" y="4833263"/>
                    <a:chExt cx="724153" cy="670319"/>
                  </a:xfrm>
                </p:grpSpPr>
                <p:cxnSp>
                  <p:nvCxnSpPr>
                    <p:cNvPr id="173" name="Přímá spojnice 172">
                      <a:extLst>
                        <a:ext uri="{FF2B5EF4-FFF2-40B4-BE49-F238E27FC236}">
                          <a16:creationId xmlns:a16="http://schemas.microsoft.com/office/drawing/2014/main" id="{E8036941-4CB2-4A19-93E4-0440239FEFF6}"/>
                        </a:ext>
                      </a:extLst>
                    </p:cNvPr>
                    <p:cNvCxnSpPr>
                      <a:cxnSpLocks/>
                      <a:endCxn id="164" idx="2"/>
                    </p:cNvCxnSpPr>
                    <p:nvPr/>
                  </p:nvCxnSpPr>
                  <p:spPr>
                    <a:xfrm>
                      <a:off x="603649" y="4833263"/>
                      <a:ext cx="678433" cy="802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>
                      <a:extLst>
                        <a:ext uri="{FF2B5EF4-FFF2-40B4-BE49-F238E27FC236}">
                          <a16:creationId xmlns:a16="http://schemas.microsoft.com/office/drawing/2014/main" id="{35968981-7D05-434D-8CC5-AAA986143DFD}"/>
                        </a:ext>
                      </a:extLst>
                    </p:cNvPr>
                    <p:cNvCxnSpPr>
                      <a:stCxn id="164" idx="4"/>
                    </p:cNvCxnSpPr>
                    <p:nvPr/>
                  </p:nvCxnSpPr>
                  <p:spPr>
                    <a:xfrm>
                      <a:off x="1304942" y="4864144"/>
                      <a:ext cx="22860" cy="639438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9" name="Obdélník 168">
                        <a:extLst>
                          <a:ext uri="{FF2B5EF4-FFF2-40B4-BE49-F238E27FC236}">
                            <a16:creationId xmlns:a16="http://schemas.microsoft.com/office/drawing/2014/main" id="{9F5165A4-3DF6-49F8-8304-0601E67500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86965" y="5503582"/>
                        <a:ext cx="242530" cy="1449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𝟒𝟓𝟐</m:t>
                              </m:r>
                            </m:oMath>
                          </m:oMathPara>
                        </a14:m>
                        <a:endParaRPr lang="cs-CZ" sz="1000" b="1" dirty="0"/>
                      </a:p>
                    </p:txBody>
                  </p:sp>
                </mc:Choice>
                <mc:Fallback xmlns="">
                  <p:sp>
                    <p:nvSpPr>
                      <p:cNvPr id="169" name="Obdélník 168">
                        <a:extLst>
                          <a:ext uri="{FF2B5EF4-FFF2-40B4-BE49-F238E27FC236}">
                            <a16:creationId xmlns:a16="http://schemas.microsoft.com/office/drawing/2014/main" id="{9F5165A4-3DF6-49F8-8304-0601E675001F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86965" y="5503582"/>
                        <a:ext cx="242530" cy="144919"/>
                      </a:xfrm>
                      <a:prstGeom prst="rect">
                        <a:avLst/>
                      </a:prstGeom>
                      <a:blipFill>
                        <a:blip r:embed="rId3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0" name="Obdélník 169">
                        <a:extLst>
                          <a:ext uri="{FF2B5EF4-FFF2-40B4-BE49-F238E27FC236}">
                            <a16:creationId xmlns:a16="http://schemas.microsoft.com/office/drawing/2014/main" id="{F25F8272-380B-4313-A921-76DCFD08F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1296" y="4745120"/>
                        <a:ext cx="284527" cy="1449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cs-CZ" sz="1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𝟏𝟎𝟗𝟎</m:t>
                              </m:r>
                            </m:oMath>
                          </m:oMathPara>
                        </a14:m>
                        <a:endParaRPr lang="cs-CZ" sz="1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70" name="Obdélník 169">
                        <a:extLst>
                          <a:ext uri="{FF2B5EF4-FFF2-40B4-BE49-F238E27FC236}">
                            <a16:creationId xmlns:a16="http://schemas.microsoft.com/office/drawing/2014/main" id="{F25F8272-380B-4313-A921-76DCFD08F11D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1296" y="4745120"/>
                        <a:ext cx="284527" cy="144919"/>
                      </a:xfrm>
                      <a:prstGeom prst="rect">
                        <a:avLst/>
                      </a:prstGeom>
                      <a:blipFill>
                        <a:blip r:embed="rId3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71" name="Vývojový diagram: spojnice 170">
                    <a:extLst>
                      <a:ext uri="{FF2B5EF4-FFF2-40B4-BE49-F238E27FC236}">
                        <a16:creationId xmlns:a16="http://schemas.microsoft.com/office/drawing/2014/main" id="{A0FB4991-D046-4665-9AAE-5BC761FEDC90}"/>
                      </a:ext>
                    </a:extLst>
                  </p:cNvPr>
                  <p:cNvSpPr/>
                  <p:nvPr/>
                </p:nvSpPr>
                <p:spPr>
                  <a:xfrm>
                    <a:off x="1305249" y="5476393"/>
                    <a:ext cx="45719" cy="45719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b="1"/>
                  </a:p>
                </p:txBody>
              </p:sp>
              <p:sp>
                <p:nvSpPr>
                  <p:cNvPr id="172" name="Vývojový diagram: spojnice 171">
                    <a:extLst>
                      <a:ext uri="{FF2B5EF4-FFF2-40B4-BE49-F238E27FC236}">
                        <a16:creationId xmlns:a16="http://schemas.microsoft.com/office/drawing/2014/main" id="{38271031-F9D1-4E3C-8B6F-518D0DED0329}"/>
                      </a:ext>
                    </a:extLst>
                  </p:cNvPr>
                  <p:cNvSpPr/>
                  <p:nvPr/>
                </p:nvSpPr>
                <p:spPr>
                  <a:xfrm>
                    <a:off x="579691" y="4810403"/>
                    <a:ext cx="45719" cy="45719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b="1"/>
                  </a:p>
                </p:txBody>
              </p:sp>
            </p:grpSp>
          </p:grpSp>
          <p:cxnSp>
            <p:nvCxnSpPr>
              <p:cNvPr id="209" name="Přímá spojnice 208">
                <a:extLst>
                  <a:ext uri="{FF2B5EF4-FFF2-40B4-BE49-F238E27FC236}">
                    <a16:creationId xmlns:a16="http://schemas.microsoft.com/office/drawing/2014/main" id="{6E95DE1C-ACD1-49DD-86FD-EF7F5D7A4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0489" y="3521767"/>
                <a:ext cx="1170060" cy="22585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3" name="Obdélník 212">
                    <a:extLst>
                      <a:ext uri="{FF2B5EF4-FFF2-40B4-BE49-F238E27FC236}">
                        <a16:creationId xmlns:a16="http://schemas.microsoft.com/office/drawing/2014/main" id="{3B845128-DFE3-45A4-AE1D-553794E49736}"/>
                      </a:ext>
                    </a:extLst>
                  </p:cNvPr>
                  <p:cNvSpPr/>
                  <p:nvPr/>
                </p:nvSpPr>
                <p:spPr>
                  <a:xfrm>
                    <a:off x="9277670" y="5772241"/>
                    <a:ext cx="284527" cy="1449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𝟏𝟓𝟏𝟖</m:t>
                          </m:r>
                        </m:oMath>
                      </m:oMathPara>
                    </a14:m>
                    <a:endParaRPr lang="cs-CZ" sz="10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3" name="Obdélník 212">
                    <a:extLst>
                      <a:ext uri="{FF2B5EF4-FFF2-40B4-BE49-F238E27FC236}">
                        <a16:creationId xmlns:a16="http://schemas.microsoft.com/office/drawing/2014/main" id="{3B845128-DFE3-45A4-AE1D-553794E4973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77670" y="5772241"/>
                    <a:ext cx="284527" cy="144919"/>
                  </a:xfrm>
                  <a:prstGeom prst="rect">
                    <a:avLst/>
                  </a:prstGeom>
                  <a:blipFill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4" name="Obdélník 213">
                    <a:extLst>
                      <a:ext uri="{FF2B5EF4-FFF2-40B4-BE49-F238E27FC236}">
                        <a16:creationId xmlns:a16="http://schemas.microsoft.com/office/drawing/2014/main" id="{40B4FD22-8B57-4512-A76B-E0F3DDB72F35}"/>
                      </a:ext>
                    </a:extLst>
                  </p:cNvPr>
                  <p:cNvSpPr/>
                  <p:nvPr/>
                </p:nvSpPr>
                <p:spPr>
                  <a:xfrm>
                    <a:off x="7922040" y="3446615"/>
                    <a:ext cx="284527" cy="1449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𝟏𝟔𝟓𝟔</m:t>
                          </m:r>
                        </m:oMath>
                      </m:oMathPara>
                    </a14:m>
                    <a:endParaRPr lang="cs-CZ" sz="10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4" name="Obdélník 213">
                    <a:extLst>
                      <a:ext uri="{FF2B5EF4-FFF2-40B4-BE49-F238E27FC236}">
                        <a16:creationId xmlns:a16="http://schemas.microsoft.com/office/drawing/2014/main" id="{40B4FD22-8B57-4512-A76B-E0F3DDB72F3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22040" y="3446615"/>
                    <a:ext cx="284527" cy="144919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6" name="Vývojový diagram: spojnice 215">
                <a:extLst>
                  <a:ext uri="{FF2B5EF4-FFF2-40B4-BE49-F238E27FC236}">
                    <a16:creationId xmlns:a16="http://schemas.microsoft.com/office/drawing/2014/main" id="{A908432D-2A7C-42AB-A7F0-FFC49EB951A6}"/>
                  </a:ext>
                </a:extLst>
              </p:cNvPr>
              <p:cNvSpPr/>
              <p:nvPr/>
            </p:nvSpPr>
            <p:spPr>
              <a:xfrm>
                <a:off x="8287631" y="3496646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223" name="Vývojový diagram: spojnice 222">
                <a:extLst>
                  <a:ext uri="{FF2B5EF4-FFF2-40B4-BE49-F238E27FC236}">
                    <a16:creationId xmlns:a16="http://schemas.microsoft.com/office/drawing/2014/main" id="{95C719EE-8B04-4194-BBE0-C27E80500771}"/>
                  </a:ext>
                </a:extLst>
              </p:cNvPr>
              <p:cNvSpPr/>
              <p:nvPr/>
            </p:nvSpPr>
            <p:spPr>
              <a:xfrm>
                <a:off x="9458033" y="5744179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cxnSp>
            <p:nvCxnSpPr>
              <p:cNvPr id="224" name="Přímá spojnice 223">
                <a:extLst>
                  <a:ext uri="{FF2B5EF4-FFF2-40B4-BE49-F238E27FC236}">
                    <a16:creationId xmlns:a16="http://schemas.microsoft.com/office/drawing/2014/main" id="{53B8999E-90AA-4BFC-A91A-E79C0733B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22260" y="5193407"/>
                <a:ext cx="83322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Vývojový diagram: spojnice 217">
                <a:extLst>
                  <a:ext uri="{FF2B5EF4-FFF2-40B4-BE49-F238E27FC236}">
                    <a16:creationId xmlns:a16="http://schemas.microsoft.com/office/drawing/2014/main" id="{68D5BC4F-0FF5-454B-867D-DD9B1794FCF6}"/>
                  </a:ext>
                </a:extLst>
              </p:cNvPr>
              <p:cNvSpPr/>
              <p:nvPr/>
            </p:nvSpPr>
            <p:spPr>
              <a:xfrm>
                <a:off x="8289956" y="517263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cxnSp>
            <p:nvCxnSpPr>
              <p:cNvPr id="227" name="Přímá spojnice 226">
                <a:extLst>
                  <a:ext uri="{FF2B5EF4-FFF2-40B4-BE49-F238E27FC236}">
                    <a16:creationId xmlns:a16="http://schemas.microsoft.com/office/drawing/2014/main" id="{F520FF21-236F-4DDD-8231-7B1794C422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158918" y="5179067"/>
                <a:ext cx="15850" cy="58928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Vývojový diagram: spojnice 216">
                <a:extLst>
                  <a:ext uri="{FF2B5EF4-FFF2-40B4-BE49-F238E27FC236}">
                    <a16:creationId xmlns:a16="http://schemas.microsoft.com/office/drawing/2014/main" id="{DCE59649-406A-470E-ADC0-73093AF1BEBF}"/>
                  </a:ext>
                </a:extLst>
              </p:cNvPr>
              <p:cNvSpPr/>
              <p:nvPr/>
            </p:nvSpPr>
            <p:spPr>
              <a:xfrm>
                <a:off x="9138236" y="5157693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230" name="Vývojový diagram: spojnice 229">
                <a:extLst>
                  <a:ext uri="{FF2B5EF4-FFF2-40B4-BE49-F238E27FC236}">
                    <a16:creationId xmlns:a16="http://schemas.microsoft.com/office/drawing/2014/main" id="{0639C6FD-5754-44BD-A6B0-210B27FAE181}"/>
                  </a:ext>
                </a:extLst>
              </p:cNvPr>
              <p:cNvSpPr/>
              <p:nvPr/>
            </p:nvSpPr>
            <p:spPr>
              <a:xfrm>
                <a:off x="9149439" y="5748509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1" name="Obdélník 230">
                    <a:extLst>
                      <a:ext uri="{FF2B5EF4-FFF2-40B4-BE49-F238E27FC236}">
                        <a16:creationId xmlns:a16="http://schemas.microsoft.com/office/drawing/2014/main" id="{8B53870F-CAB6-4B81-BE82-9E9C934DBAB6}"/>
                      </a:ext>
                    </a:extLst>
                  </p:cNvPr>
                  <p:cNvSpPr/>
                  <p:nvPr/>
                </p:nvSpPr>
                <p:spPr>
                  <a:xfrm>
                    <a:off x="8948584" y="5771797"/>
                    <a:ext cx="257404" cy="1539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1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𝟔𝟑𝟔</m:t>
                          </m:r>
                        </m:oMath>
                      </m:oMathPara>
                    </a14:m>
                    <a:endParaRPr lang="cs-CZ" sz="1100" b="1" dirty="0"/>
                  </a:p>
                </p:txBody>
              </p:sp>
            </mc:Choice>
            <mc:Fallback xmlns="">
              <p:sp>
                <p:nvSpPr>
                  <p:cNvPr id="231" name="Obdélník 230">
                    <a:extLst>
                      <a:ext uri="{FF2B5EF4-FFF2-40B4-BE49-F238E27FC236}">
                        <a16:creationId xmlns:a16="http://schemas.microsoft.com/office/drawing/2014/main" id="{8B53870F-CAB6-4B81-BE82-9E9C934DBAB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48584" y="5771797"/>
                    <a:ext cx="257404" cy="153977"/>
                  </a:xfrm>
                  <a:prstGeom prst="rect">
                    <a:avLst/>
                  </a:prstGeom>
                  <a:blipFill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2" name="Obdélník 231">
                    <a:extLst>
                      <a:ext uri="{FF2B5EF4-FFF2-40B4-BE49-F238E27FC236}">
                        <a16:creationId xmlns:a16="http://schemas.microsoft.com/office/drawing/2014/main" id="{9FA04D95-4CEE-42C7-A3E3-2CF533EFB1B0}"/>
                      </a:ext>
                    </a:extLst>
                  </p:cNvPr>
                  <p:cNvSpPr/>
                  <p:nvPr/>
                </p:nvSpPr>
                <p:spPr>
                  <a:xfrm>
                    <a:off x="7970001" y="5116131"/>
                    <a:ext cx="257404" cy="1539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1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𝟗𝟔𝟏</m:t>
                          </m:r>
                        </m:oMath>
                      </m:oMathPara>
                    </a14:m>
                    <a:endParaRPr lang="cs-CZ" sz="1100" b="1" dirty="0"/>
                  </a:p>
                </p:txBody>
              </p:sp>
            </mc:Choice>
            <mc:Fallback xmlns="">
              <p:sp>
                <p:nvSpPr>
                  <p:cNvPr id="232" name="Obdélník 231">
                    <a:extLst>
                      <a:ext uri="{FF2B5EF4-FFF2-40B4-BE49-F238E27FC236}">
                        <a16:creationId xmlns:a16="http://schemas.microsoft.com/office/drawing/2014/main" id="{9FA04D95-4CEE-42C7-A3E3-2CF533EFB1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70001" y="5116131"/>
                    <a:ext cx="257404" cy="153977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TextovéPole 240">
                  <a:extLst>
                    <a:ext uri="{FF2B5EF4-FFF2-40B4-BE49-F238E27FC236}">
                      <a16:creationId xmlns:a16="http://schemas.microsoft.com/office/drawing/2014/main" id="{6A7BA182-E424-4417-84C2-577E15990CE4}"/>
                    </a:ext>
                  </a:extLst>
                </p:cNvPr>
                <p:cNvSpPr txBox="1"/>
                <p:nvPr/>
              </p:nvSpPr>
              <p:spPr>
                <a:xfrm rot="19648990">
                  <a:off x="7846953" y="3144275"/>
                  <a:ext cx="15068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cs-CZ" sz="1100" b="1" dirty="0"/>
                </a:p>
              </p:txBody>
            </p:sp>
          </mc:Choice>
          <mc:Fallback xmlns="">
            <p:sp>
              <p:nvSpPr>
                <p:cNvPr id="241" name="TextovéPole 240">
                  <a:extLst>
                    <a:ext uri="{FF2B5EF4-FFF2-40B4-BE49-F238E27FC236}">
                      <a16:creationId xmlns:a16="http://schemas.microsoft.com/office/drawing/2014/main" id="{6A7BA182-E424-4417-84C2-577E15990C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48990">
                  <a:off x="7846953" y="3144275"/>
                  <a:ext cx="150682" cy="169277"/>
                </a:xfrm>
                <a:prstGeom prst="rect">
                  <a:avLst/>
                </a:prstGeom>
                <a:blipFill>
                  <a:blip r:embed="rId39"/>
                  <a:stretch>
                    <a:fillRect r="-5405" b="-263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TextovéPole 241">
                  <a:extLst>
                    <a:ext uri="{FF2B5EF4-FFF2-40B4-BE49-F238E27FC236}">
                      <a16:creationId xmlns:a16="http://schemas.microsoft.com/office/drawing/2014/main" id="{414DA360-B306-4E25-A4E4-14A1B86A894C}"/>
                    </a:ext>
                  </a:extLst>
                </p:cNvPr>
                <p:cNvSpPr txBox="1"/>
                <p:nvPr/>
              </p:nvSpPr>
              <p:spPr>
                <a:xfrm rot="19648990">
                  <a:off x="8154550" y="3693851"/>
                  <a:ext cx="15068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cs-CZ" sz="1100" b="1" dirty="0"/>
                </a:p>
              </p:txBody>
            </p:sp>
          </mc:Choice>
          <mc:Fallback xmlns="">
            <p:sp>
              <p:nvSpPr>
                <p:cNvPr id="242" name="TextovéPole 241">
                  <a:extLst>
                    <a:ext uri="{FF2B5EF4-FFF2-40B4-BE49-F238E27FC236}">
                      <a16:creationId xmlns:a16="http://schemas.microsoft.com/office/drawing/2014/main" id="{414DA360-B306-4E25-A4E4-14A1B86A89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48990">
                  <a:off x="8154550" y="3693851"/>
                  <a:ext cx="150682" cy="169277"/>
                </a:xfrm>
                <a:prstGeom prst="rect">
                  <a:avLst/>
                </a:prstGeom>
                <a:blipFill>
                  <a:blip r:embed="rId40"/>
                  <a:stretch>
                    <a:fillRect r="-8333" b="-263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TextovéPole 242">
                  <a:extLst>
                    <a:ext uri="{FF2B5EF4-FFF2-40B4-BE49-F238E27FC236}">
                      <a16:creationId xmlns:a16="http://schemas.microsoft.com/office/drawing/2014/main" id="{71ACD68B-FF63-4C64-9DC1-1D0DFF9AC864}"/>
                    </a:ext>
                  </a:extLst>
                </p:cNvPr>
                <p:cNvSpPr txBox="1"/>
                <p:nvPr/>
              </p:nvSpPr>
              <p:spPr>
                <a:xfrm rot="19648990">
                  <a:off x="8512798" y="4351092"/>
                  <a:ext cx="15068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cs-CZ" sz="1100" b="1" dirty="0"/>
                </a:p>
              </p:txBody>
            </p:sp>
          </mc:Choice>
          <mc:Fallback xmlns="">
            <p:sp>
              <p:nvSpPr>
                <p:cNvPr id="243" name="TextovéPole 242">
                  <a:extLst>
                    <a:ext uri="{FF2B5EF4-FFF2-40B4-BE49-F238E27FC236}">
                      <a16:creationId xmlns:a16="http://schemas.microsoft.com/office/drawing/2014/main" id="{71ACD68B-FF63-4C64-9DC1-1D0DFF9AC8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48990">
                  <a:off x="8512798" y="4351092"/>
                  <a:ext cx="150682" cy="169277"/>
                </a:xfrm>
                <a:prstGeom prst="rect">
                  <a:avLst/>
                </a:prstGeom>
                <a:blipFill>
                  <a:blip r:embed="rId41"/>
                  <a:stretch>
                    <a:fillRect r="-5405" b="-540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ovéPole 243">
                  <a:extLst>
                    <a:ext uri="{FF2B5EF4-FFF2-40B4-BE49-F238E27FC236}">
                      <a16:creationId xmlns:a16="http://schemas.microsoft.com/office/drawing/2014/main" id="{89490F45-2597-41B9-B418-62018938C8BC}"/>
                    </a:ext>
                  </a:extLst>
                </p:cNvPr>
                <p:cNvSpPr txBox="1"/>
                <p:nvPr/>
              </p:nvSpPr>
              <p:spPr>
                <a:xfrm rot="19648990">
                  <a:off x="8824222" y="4884957"/>
                  <a:ext cx="15068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cs-CZ" sz="1100" b="1" dirty="0"/>
                </a:p>
              </p:txBody>
            </p:sp>
          </mc:Choice>
          <mc:Fallback xmlns="">
            <p:sp>
              <p:nvSpPr>
                <p:cNvPr id="244" name="TextovéPole 243">
                  <a:extLst>
                    <a:ext uri="{FF2B5EF4-FFF2-40B4-BE49-F238E27FC236}">
                      <a16:creationId xmlns:a16="http://schemas.microsoft.com/office/drawing/2014/main" id="{89490F45-2597-41B9-B418-62018938C8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48990">
                  <a:off x="8824222" y="4884957"/>
                  <a:ext cx="150682" cy="169277"/>
                </a:xfrm>
                <a:prstGeom prst="rect">
                  <a:avLst/>
                </a:prstGeom>
                <a:blipFill>
                  <a:blip r:embed="rId42"/>
                  <a:stretch>
                    <a:fillRect r="-5556" b="-263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TextovéPole 244">
                  <a:extLst>
                    <a:ext uri="{FF2B5EF4-FFF2-40B4-BE49-F238E27FC236}">
                      <a16:creationId xmlns:a16="http://schemas.microsoft.com/office/drawing/2014/main" id="{2AAD1ACE-5215-43C3-BB6B-006FF0A38649}"/>
                    </a:ext>
                  </a:extLst>
                </p:cNvPr>
                <p:cNvSpPr txBox="1"/>
                <p:nvPr/>
              </p:nvSpPr>
              <p:spPr>
                <a:xfrm rot="19648990">
                  <a:off x="9245481" y="5657995"/>
                  <a:ext cx="150682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cs-CZ" sz="1100" b="1" dirty="0"/>
                </a:p>
              </p:txBody>
            </p:sp>
          </mc:Choice>
          <mc:Fallback xmlns="">
            <p:sp>
              <p:nvSpPr>
                <p:cNvPr id="245" name="TextovéPole 244">
                  <a:extLst>
                    <a:ext uri="{FF2B5EF4-FFF2-40B4-BE49-F238E27FC236}">
                      <a16:creationId xmlns:a16="http://schemas.microsoft.com/office/drawing/2014/main" id="{2AAD1ACE-5215-43C3-BB6B-006FF0A38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48990">
                  <a:off x="9245481" y="5657995"/>
                  <a:ext cx="150682" cy="169277"/>
                </a:xfrm>
                <a:prstGeom prst="rect">
                  <a:avLst/>
                </a:prstGeom>
                <a:blipFill>
                  <a:blip r:embed="rId43"/>
                  <a:stretch>
                    <a:fillRect r="-8333" b="-263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FBE7D2DA-684A-4850-B989-4C4AC4C6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6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3" grpId="0"/>
      <p:bldP spid="44" grpId="0"/>
      <p:bldP spid="45" grpId="0" animBg="1"/>
      <p:bldP spid="48" grpId="0"/>
      <p:bldP spid="49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1CDA466-6E3E-4DC6-B68A-4EB9CDCCF1D8}"/>
              </a:ext>
            </a:extLst>
          </p:cNvPr>
          <p:cNvSpPr/>
          <p:nvPr/>
        </p:nvSpPr>
        <p:spPr>
          <a:xfrm>
            <a:off x="2508737" y="128173"/>
            <a:ext cx="70651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400" b="1" dirty="0"/>
              <a:t>SMĚNA DVOU ZEMÍ V MODELECH VÍCEFAKTOROVÉ EKONOMIKY (</a:t>
            </a:r>
            <a:r>
              <a:rPr lang="cs-CZ" sz="1400" b="1" dirty="0" err="1">
                <a:solidFill>
                  <a:srgbClr val="00B050"/>
                </a:solidFill>
              </a:rPr>
              <a:t>Heckscher</a:t>
            </a:r>
            <a:r>
              <a:rPr lang="cs-CZ" sz="1400" b="1" dirty="0">
                <a:solidFill>
                  <a:srgbClr val="00B050"/>
                </a:solidFill>
              </a:rPr>
              <a:t> – </a:t>
            </a:r>
            <a:r>
              <a:rPr lang="cs-CZ" sz="1400" b="1" dirty="0" err="1">
                <a:solidFill>
                  <a:srgbClr val="00B050"/>
                </a:solidFill>
              </a:rPr>
              <a:t>Ohlinův</a:t>
            </a:r>
            <a:r>
              <a:rPr lang="cs-CZ" sz="1400" b="1" dirty="0">
                <a:solidFill>
                  <a:srgbClr val="00B050"/>
                </a:solidFill>
              </a:rPr>
              <a:t> model</a:t>
            </a:r>
            <a:r>
              <a:rPr lang="cs-CZ" sz="1400" b="1" dirty="0"/>
              <a:t>)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5EA528-412C-45F3-806A-DA724CBC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A9BB9F5-9881-4C49-9D36-15E1C13802E1}"/>
                  </a:ext>
                </a:extLst>
              </p:cNvPr>
              <p:cNvSpPr txBox="1"/>
              <p:nvPr/>
            </p:nvSpPr>
            <p:spPr>
              <a:xfrm>
                <a:off x="894861" y="908111"/>
                <a:ext cx="10761784" cy="1531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cs-CZ" sz="1600" b="1" dirty="0" err="1"/>
                  <a:t>Heckscher-Ohlinův</a:t>
                </a:r>
                <a:r>
                  <a:rPr lang="en-US" sz="1600" b="1" dirty="0"/>
                  <a:t> model </a:t>
                </a:r>
                <a:r>
                  <a:rPr lang="cs-CZ" sz="1600" dirty="0"/>
                  <a:t>rozebírá vztah mezi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nadbytkem</a:t>
                </a:r>
                <a:r>
                  <a:rPr lang="cs-CZ" sz="1600" dirty="0"/>
                  <a:t> faktorů a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intenzitou</a:t>
                </a:r>
                <a:r>
                  <a:rPr lang="cs-CZ" sz="1600" dirty="0"/>
                  <a:t> jejich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působení</a:t>
                </a:r>
                <a:r>
                  <a:rPr lang="cs-CZ" sz="1600" dirty="0"/>
                  <a:t>. Tento model je jedním z nejvlivnějších v mezinárodní ekonomické teorii, </a:t>
                </a:r>
                <a:r>
                  <a:rPr lang="pl-PL" sz="1600" dirty="0"/>
                  <a:t>vzniká na počátku </a:t>
                </a:r>
                <a14:m>
                  <m:oMath xmlns:m="http://schemas.openxmlformats.org/officeDocument/2006/math">
                    <m:r>
                      <a:rPr lang="pl-PL" sz="1600" b="0" i="1" dirty="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pl-PL" sz="1600" dirty="0"/>
                  <a:t>. století, </a:t>
                </a:r>
                <a:r>
                  <a:rPr lang="cs-CZ" sz="1600" dirty="0"/>
                  <a:t>byl vyvinut dvěma švédskými ekonomy </a:t>
                </a:r>
                <a:r>
                  <a:rPr lang="cs-CZ" sz="1600" dirty="0" err="1"/>
                  <a:t>Eliou</a:t>
                </a:r>
                <a:r>
                  <a:rPr lang="cs-CZ" sz="1600" dirty="0"/>
                  <a:t> </a:t>
                </a:r>
                <a:r>
                  <a:rPr lang="cs-CZ" sz="1600" dirty="0" err="1"/>
                  <a:t>Heckscherem</a:t>
                </a:r>
                <a:r>
                  <a:rPr lang="cs-CZ" sz="1600" dirty="0"/>
                  <a:t> a </a:t>
                </a:r>
                <a:r>
                  <a:rPr lang="cs-CZ" sz="1600" dirty="0" err="1"/>
                  <a:t>Bertilem</a:t>
                </a:r>
                <a:r>
                  <a:rPr lang="cs-CZ" sz="1600" dirty="0"/>
                  <a:t> </a:t>
                </a:r>
                <a:r>
                  <a:rPr lang="cs-CZ" sz="1600" dirty="0" err="1"/>
                  <a:t>Ohlinem</a:t>
                </a:r>
                <a:r>
                  <a:rPr lang="cs-CZ" sz="1600" dirty="0"/>
                  <a:t> (</a:t>
                </a:r>
                <a:r>
                  <a:rPr lang="sv-SE" sz="1600" dirty="0"/>
                  <a:t>Bertil Ohlin - Nobelova cena za ekonomii </a:t>
                </a:r>
                <a14:m>
                  <m:oMath xmlns:m="http://schemas.openxmlformats.org/officeDocument/2006/math">
                    <m:r>
                      <a:rPr lang="sv-SE" sz="1600" i="1" dirty="0" smtClean="0">
                        <a:latin typeface="Cambria Math" panose="02040503050406030204" pitchFamily="18" charset="0"/>
                      </a:rPr>
                      <m:t>1977</m:t>
                    </m:r>
                  </m:oMath>
                </a14:m>
                <a:r>
                  <a:rPr lang="cs-CZ" sz="1600" dirty="0"/>
                  <a:t>) a </a:t>
                </a:r>
                <a:r>
                  <a:rPr lang="cs-CZ" altLang="cs-CZ" sz="1600" dirty="0"/>
                  <a:t>patří mezi </a:t>
                </a:r>
                <a:r>
                  <a:rPr lang="cs-CZ" altLang="cs-CZ" sz="1600" b="1" dirty="0">
                    <a:solidFill>
                      <a:srgbClr val="FF0000"/>
                    </a:solidFill>
                  </a:rPr>
                  <a:t>zdrojové modely </a:t>
                </a:r>
                <a:r>
                  <a:rPr lang="cs-CZ" altLang="cs-CZ" sz="1600" dirty="0"/>
                  <a:t>mezinárodní směny.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A9BB9F5-9881-4C49-9D36-15E1C1380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61" y="908111"/>
                <a:ext cx="10761784" cy="1531445"/>
              </a:xfrm>
              <a:prstGeom prst="rect">
                <a:avLst/>
              </a:prstGeom>
              <a:blipFill>
                <a:blip r:embed="rId2"/>
                <a:stretch>
                  <a:fillRect l="-340" r="-283" b="-43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9B0083CF-2112-462F-B29D-4A832E873CF9}"/>
              </a:ext>
            </a:extLst>
          </p:cNvPr>
          <p:cNvSpPr txBox="1"/>
          <p:nvPr/>
        </p:nvSpPr>
        <p:spPr>
          <a:xfrm>
            <a:off x="894861" y="2379229"/>
            <a:ext cx="10441353" cy="792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600" dirty="0"/>
              <a:t>Vzhledem k tomu, že tato teorie zdůrazňuje interakci mezi </a:t>
            </a:r>
            <a:r>
              <a:rPr lang="cs-CZ" sz="1600" b="1" dirty="0">
                <a:solidFill>
                  <a:srgbClr val="00B050"/>
                </a:solidFill>
              </a:rPr>
              <a:t>proporcemi</a:t>
            </a:r>
            <a:r>
              <a:rPr lang="cs-CZ" sz="1600" dirty="0"/>
              <a:t>, ve kterých jsou různé </a:t>
            </a:r>
            <a:r>
              <a:rPr lang="cs-CZ" sz="1600" b="1" dirty="0"/>
              <a:t>výrobní faktory </a:t>
            </a:r>
            <a:r>
              <a:rPr lang="cs-CZ" sz="1600" dirty="0"/>
              <a:t>dostupné v různých zemích, a </a:t>
            </a:r>
            <a:r>
              <a:rPr lang="cs-CZ" sz="1600" b="1" dirty="0">
                <a:solidFill>
                  <a:srgbClr val="00B050"/>
                </a:solidFill>
              </a:rPr>
              <a:t>poměry</a:t>
            </a:r>
            <a:r>
              <a:rPr lang="cs-CZ" sz="1600" dirty="0"/>
              <a:t>, ve kterých se používají při výrobě různého zboží, nazývá se také </a:t>
            </a:r>
            <a:r>
              <a:rPr lang="cs-CZ" sz="1600" b="1" dirty="0">
                <a:solidFill>
                  <a:srgbClr val="FF0000"/>
                </a:solidFill>
              </a:rPr>
              <a:t>teorie proporcí </a:t>
            </a:r>
            <a:r>
              <a:rPr lang="cs-CZ" sz="1600" b="1" dirty="0"/>
              <a:t>mezi faktory</a:t>
            </a:r>
            <a:r>
              <a:rPr lang="cs-CZ" sz="1600" dirty="0"/>
              <a:t>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D9B78A-F01B-461C-A2A7-A626B16403AD}"/>
              </a:ext>
            </a:extLst>
          </p:cNvPr>
          <p:cNvSpPr txBox="1"/>
          <p:nvPr/>
        </p:nvSpPr>
        <p:spPr>
          <a:xfrm>
            <a:off x="859691" y="3172010"/>
            <a:ext cx="10832123" cy="1900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err="1"/>
              <a:t>Heckscher-Ohlinův</a:t>
            </a:r>
            <a:r>
              <a:rPr lang="cs-CZ" sz="1600" b="1" dirty="0"/>
              <a:t> </a:t>
            </a:r>
            <a:r>
              <a:rPr lang="cs-CZ" sz="1600" dirty="0"/>
              <a:t>je v mnoha směrech </a:t>
            </a:r>
            <a:r>
              <a:rPr lang="cs-CZ" sz="1600" b="1" dirty="0"/>
              <a:t>velmi </a:t>
            </a:r>
            <a:r>
              <a:rPr lang="cs-CZ" sz="1600" dirty="0"/>
              <a:t>podobný modelu </a:t>
            </a:r>
            <a:r>
              <a:rPr lang="cs-CZ" sz="1600" b="1" dirty="0"/>
              <a:t>specifických faktorů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Opět předpokládáme, že každá ekonomika produkuje </a:t>
            </a:r>
            <a:r>
              <a:rPr lang="cs-CZ" sz="1600" b="1" dirty="0">
                <a:solidFill>
                  <a:srgbClr val="FF0000"/>
                </a:solidFill>
              </a:rPr>
              <a:t>dva</a:t>
            </a:r>
            <a:r>
              <a:rPr lang="cs-CZ" sz="1600" dirty="0"/>
              <a:t> </a:t>
            </a:r>
            <a:r>
              <a:rPr lang="cs-CZ" sz="1600" b="1" dirty="0"/>
              <a:t>finální statky </a:t>
            </a:r>
            <a:r>
              <a:rPr lang="cs-CZ" sz="1600" dirty="0"/>
              <a:t>a produkce těchto statků vyžaduje užívání </a:t>
            </a:r>
            <a:r>
              <a:rPr lang="cs-CZ" sz="1600" b="1" dirty="0">
                <a:solidFill>
                  <a:srgbClr val="FF0000"/>
                </a:solidFill>
              </a:rPr>
              <a:t>dvou</a:t>
            </a:r>
            <a:r>
              <a:rPr lang="cs-CZ" sz="1600" dirty="0"/>
              <a:t> </a:t>
            </a:r>
            <a:r>
              <a:rPr lang="cs-CZ" sz="1600" b="1" dirty="0"/>
              <a:t>výrobních faktorů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Avšak tentokrát již </a:t>
            </a:r>
            <a:r>
              <a:rPr lang="cs-CZ" sz="1600" b="1" dirty="0">
                <a:solidFill>
                  <a:srgbClr val="FF0000"/>
                </a:solidFill>
              </a:rPr>
              <a:t>nebudeme</a:t>
            </a:r>
            <a:r>
              <a:rPr lang="cs-CZ" sz="1600" dirty="0"/>
              <a:t> </a:t>
            </a:r>
            <a:r>
              <a:rPr lang="cs-CZ" sz="1600" b="1" dirty="0"/>
              <a:t>předpokládat</a:t>
            </a:r>
            <a:r>
              <a:rPr lang="cs-CZ" sz="1600" dirty="0"/>
              <a:t>, že </a:t>
            </a:r>
            <a:r>
              <a:rPr lang="cs-CZ" sz="1600" b="1" dirty="0"/>
              <a:t>každý faktor </a:t>
            </a:r>
            <a:r>
              <a:rPr lang="cs-CZ" sz="1600" dirty="0"/>
              <a:t>je </a:t>
            </a:r>
            <a:r>
              <a:rPr lang="cs-CZ" sz="1600" b="1" dirty="0">
                <a:solidFill>
                  <a:srgbClr val="FF0000"/>
                </a:solidFill>
              </a:rPr>
              <a:t>specifický</a:t>
            </a:r>
            <a:r>
              <a:rPr lang="cs-CZ" sz="1600" dirty="0"/>
              <a:t> pro jedno odvětví, ale </a:t>
            </a:r>
            <a:r>
              <a:rPr lang="cs-CZ" sz="1600" b="1" dirty="0">
                <a:solidFill>
                  <a:srgbClr val="FF0000"/>
                </a:solidFill>
              </a:rPr>
              <a:t>oba</a:t>
            </a:r>
            <a:r>
              <a:rPr lang="cs-CZ" sz="1600" b="1" dirty="0"/>
              <a:t> faktory mohou být </a:t>
            </a:r>
            <a:r>
              <a:rPr lang="cs-CZ" sz="1600" b="1" dirty="0">
                <a:solidFill>
                  <a:srgbClr val="FF0000"/>
                </a:solidFill>
              </a:rPr>
              <a:t>použity</a:t>
            </a:r>
            <a:r>
              <a:rPr lang="cs-CZ" sz="1600" b="1" dirty="0"/>
              <a:t> pro </a:t>
            </a:r>
            <a:r>
              <a:rPr lang="cs-CZ" sz="1600" b="1" dirty="0">
                <a:solidFill>
                  <a:srgbClr val="FF0000"/>
                </a:solidFill>
              </a:rPr>
              <a:t>výrobu</a:t>
            </a:r>
            <a:r>
              <a:rPr lang="cs-CZ" sz="1600" b="1" dirty="0"/>
              <a:t> obou finálních </a:t>
            </a:r>
            <a:r>
              <a:rPr lang="cs-CZ" sz="1600" b="1" dirty="0">
                <a:solidFill>
                  <a:srgbClr val="FF0000"/>
                </a:solidFill>
              </a:rPr>
              <a:t>produktů</a:t>
            </a:r>
            <a:r>
              <a:rPr lang="cs-CZ" sz="1600" dirty="0"/>
              <a:t>. Vznikne poněkud složitější model, ale bude obsahovat některé nové pohledy.</a:t>
            </a:r>
          </a:p>
        </p:txBody>
      </p:sp>
    </p:spTree>
    <p:extLst>
      <p:ext uri="{BB962C8B-B14F-4D97-AF65-F5344CB8AC3E}">
        <p14:creationId xmlns:p14="http://schemas.microsoft.com/office/powerpoint/2010/main" val="385014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E37537-EC40-4E04-A715-47492359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3</a:t>
            </a:fld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3DFFCE-BFCD-4D57-A5A0-47C4B54D90E6}"/>
              </a:ext>
            </a:extLst>
          </p:cNvPr>
          <p:cNvSpPr/>
          <p:nvPr/>
        </p:nvSpPr>
        <p:spPr>
          <a:xfrm>
            <a:off x="379770" y="458826"/>
            <a:ext cx="2009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Sans Serif" panose="020B0604020202020204" pitchFamily="34" charset="0"/>
                <a:cs typeface="+mn-cs"/>
              </a:rPr>
              <a:t>Předpoklady modelu: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ACBA488C-360B-490E-AD90-7DB00A5EA8CD}"/>
                  </a:ext>
                </a:extLst>
              </p:cNvPr>
              <p:cNvSpPr/>
              <p:nvPr/>
            </p:nvSpPr>
            <p:spPr>
              <a:xfrm>
                <a:off x="518862" y="836564"/>
                <a:ext cx="10815888" cy="2270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1. </a:t>
                </a:r>
                <a:r>
                  <a:rPr lang="cs-CZ" sz="1600" dirty="0"/>
                  <a:t>Světová ekonomika se skládá ze dvou zemí </a:t>
                </a:r>
                <a14:m>
                  <m:oMath xmlns:m="http://schemas.openxmlformats.org/officeDocument/2006/math">
                    <m:r>
                      <a:rPr lang="cs-CZ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600" dirty="0"/>
                  <a:t> </a:t>
                </a:r>
                <a:r>
                  <a:rPr lang="cs-CZ" sz="1600" dirty="0" err="1"/>
                  <a:t>a</a:t>
                </a:r>
                <a:r>
                  <a:rPr lang="cs-CZ" sz="1600" dirty="0"/>
                  <a:t> </a:t>
                </a:r>
                <a14:m>
                  <m:oMath xmlns:m="http://schemas.openxmlformats.org/officeDocument/2006/math">
                    <m:r>
                      <a:rPr lang="cs-CZ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600" b="1" dirty="0"/>
              </a:p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2. </a:t>
                </a:r>
                <a:r>
                  <a:rPr lang="cs-CZ" sz="1600" dirty="0"/>
                  <a:t>V každé zemi se vyrábějí dva finální statky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6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16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6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1600" dirty="0"/>
                  <a:t>(např. </a:t>
                </a:r>
                <a:r>
                  <a:rPr lang="cs-CZ" sz="1600" b="1" dirty="0"/>
                  <a:t>oděvy</a:t>
                </a:r>
                <a:r>
                  <a:rPr lang="cs-CZ" sz="1600" dirty="0"/>
                  <a:t> a </a:t>
                </a:r>
                <a:r>
                  <a:rPr lang="cs-CZ" sz="1600" b="1" dirty="0"/>
                  <a:t>potraviny</a:t>
                </a:r>
                <a:r>
                  <a:rPr lang="cs-CZ" sz="1600" dirty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3. </a:t>
                </a:r>
                <a:r>
                  <a:rPr lang="cs-CZ" sz="1600" dirty="0"/>
                  <a:t>Obě země jsou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odlišně</a:t>
                </a:r>
                <a:r>
                  <a:rPr lang="cs-CZ" sz="1600" dirty="0"/>
                  <a:t> vybaveny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dvěma</a:t>
                </a:r>
                <a:r>
                  <a:rPr lang="cs-CZ" sz="1600" dirty="0"/>
                  <a:t> faktory (práce </a:t>
                </a:r>
                <a14:m>
                  <m:oMath xmlns:m="http://schemas.openxmlformats.org/officeDocument/2006/math"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cs-CZ" sz="1600" dirty="0"/>
                  <a:t> a půda </a:t>
                </a:r>
                <a14:m>
                  <m:oMath xmlns:m="http://schemas.openxmlformats.org/officeDocument/2006/math"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cs-CZ" sz="1600" dirty="0"/>
                  <a:t>), přičemž oba jsou použity při tvorbě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1600" dirty="0"/>
              </a:p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4. </a:t>
                </a:r>
                <a:r>
                  <a:rPr lang="cs-CZ" sz="1600" dirty="0"/>
                  <a:t>Při výrobě obou statků se používá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jeden</a:t>
                </a:r>
                <a:r>
                  <a:rPr lang="cs-CZ" sz="1600" dirty="0"/>
                  <a:t> </a:t>
                </a:r>
                <a:r>
                  <a:rPr lang="cs-CZ" sz="1600" b="1" dirty="0"/>
                  <a:t>způsob výroby</a:t>
                </a:r>
                <a:r>
                  <a:rPr lang="cs-CZ" sz="1600" dirty="0"/>
                  <a:t>, výrobní koeficienty jsou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fixní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5. </a:t>
                </a:r>
                <a:r>
                  <a:rPr lang="cs-CZ" sz="1600" dirty="0"/>
                  <a:t>Dlouhé období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600" b="1" dirty="0"/>
                  <a:t>6</a:t>
                </a:r>
                <a:r>
                  <a:rPr lang="cs-CZ" sz="1600" dirty="0"/>
                  <a:t>. Obě země používají přibližně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stejné technologie</a:t>
                </a:r>
                <a:r>
                  <a:rPr lang="cs-CZ" sz="1600" dirty="0"/>
                  <a:t>.</a:t>
                </a: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ACBA488C-360B-490E-AD90-7DB00A5EA8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62" y="836564"/>
                <a:ext cx="10815888" cy="2270109"/>
              </a:xfrm>
              <a:prstGeom prst="rect">
                <a:avLst/>
              </a:prstGeom>
              <a:blipFill>
                <a:blip r:embed="rId2"/>
                <a:stretch>
                  <a:fillRect l="-282" b="-2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EC472697-F44B-4F7F-B89E-C35C48F152D6}"/>
              </a:ext>
            </a:extLst>
          </p:cNvPr>
          <p:cNvSpPr txBox="1"/>
          <p:nvPr/>
        </p:nvSpPr>
        <p:spPr>
          <a:xfrm>
            <a:off x="2165425" y="3220273"/>
            <a:ext cx="16754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/>
              <a:t>Definice veličin: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22D6B9F-3B05-4FF8-8D3E-02BE6065858B}"/>
              </a:ext>
            </a:extLst>
          </p:cNvPr>
          <p:cNvGrpSpPr/>
          <p:nvPr/>
        </p:nvGrpSpPr>
        <p:grpSpPr>
          <a:xfrm>
            <a:off x="3474920" y="4052466"/>
            <a:ext cx="6461998" cy="338554"/>
            <a:chOff x="746919" y="3858177"/>
            <a:chExt cx="6461998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>
                  <a:extLst>
                    <a:ext uri="{FF2B5EF4-FFF2-40B4-BE49-F238E27FC236}">
                      <a16:creationId xmlns:a16="http://schemas.microsoft.com/office/drawing/2014/main" id="{276658DC-0AE6-430C-BAAB-07E0B8053642}"/>
                    </a:ext>
                  </a:extLst>
                </p:cNvPr>
                <p:cNvSpPr txBox="1"/>
                <p:nvPr/>
              </p:nvSpPr>
              <p:spPr>
                <a:xfrm>
                  <a:off x="746919" y="3877681"/>
                  <a:ext cx="35798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sz="1600" b="1" dirty="0"/>
                </a:p>
              </p:txBody>
            </p:sp>
          </mc:Choice>
          <mc:Fallback xmlns="">
            <p:sp>
              <p:nvSpPr>
                <p:cNvPr id="55" name="TextovéPole 54">
                  <a:extLst>
                    <a:ext uri="{FF2B5EF4-FFF2-40B4-BE49-F238E27FC236}">
                      <a16:creationId xmlns:a16="http://schemas.microsoft.com/office/drawing/2014/main" id="{070178AE-0E5B-4341-B338-1DC6DA702F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919" y="3877681"/>
                  <a:ext cx="357982" cy="246221"/>
                </a:xfrm>
                <a:prstGeom prst="rect">
                  <a:avLst/>
                </a:prstGeom>
                <a:blipFill>
                  <a:blip r:embed="rId3"/>
                  <a:stretch>
                    <a:fillRect l="-8621" r="-5172" b="-1463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0FC46D65-E18B-4D45-A881-5CAE765F68F8}"/>
                </a:ext>
              </a:extLst>
            </p:cNvPr>
            <p:cNvSpPr txBox="1"/>
            <p:nvPr/>
          </p:nvSpPr>
          <p:spPr>
            <a:xfrm>
              <a:off x="1112917" y="3858177"/>
              <a:ext cx="6096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1600" dirty="0"/>
                <a:t>- pučet jednotek </a:t>
              </a:r>
              <a:r>
                <a:rPr lang="pl-PL" sz="1600" b="1" dirty="0">
                  <a:solidFill>
                    <a:srgbClr val="FF0000"/>
                  </a:solidFill>
                </a:rPr>
                <a:t>práce</a:t>
              </a:r>
              <a:r>
                <a:rPr lang="pl-PL" sz="1600" dirty="0"/>
                <a:t> na výrobu </a:t>
              </a:r>
              <a:r>
                <a:rPr lang="pl-PL" sz="1600" b="1" dirty="0"/>
                <a:t>jednotky</a:t>
              </a:r>
              <a:r>
                <a:rPr lang="pl-PL" sz="1600" dirty="0"/>
                <a:t> </a:t>
              </a:r>
              <a:r>
                <a:rPr lang="pl-PL" sz="1600" b="1" dirty="0">
                  <a:solidFill>
                    <a:srgbClr val="00B050"/>
                  </a:solidFill>
                </a:rPr>
                <a:t>oděvů</a:t>
              </a:r>
              <a:endParaRPr lang="cs-CZ" sz="16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0DEA5036-DA02-4D90-ABD9-3DD62A3635A2}"/>
              </a:ext>
            </a:extLst>
          </p:cNvPr>
          <p:cNvGrpSpPr/>
          <p:nvPr/>
        </p:nvGrpSpPr>
        <p:grpSpPr>
          <a:xfrm>
            <a:off x="3466904" y="4430204"/>
            <a:ext cx="4942882" cy="338554"/>
            <a:chOff x="738903" y="4235915"/>
            <a:chExt cx="4942882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ovéPole 9">
                  <a:extLst>
                    <a:ext uri="{FF2B5EF4-FFF2-40B4-BE49-F238E27FC236}">
                      <a16:creationId xmlns:a16="http://schemas.microsoft.com/office/drawing/2014/main" id="{DCFAE76F-5A1A-41DF-AB1F-6D7793A91A36}"/>
                    </a:ext>
                  </a:extLst>
                </p:cNvPr>
                <p:cNvSpPr txBox="1"/>
                <p:nvPr/>
              </p:nvSpPr>
              <p:spPr>
                <a:xfrm>
                  <a:off x="738903" y="4263642"/>
                  <a:ext cx="365998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sz="1600" b="1" dirty="0"/>
                </a:p>
              </p:txBody>
            </p:sp>
          </mc:Choice>
          <mc:Fallback xmlns="">
            <p:sp>
              <p:nvSpPr>
                <p:cNvPr id="58" name="TextovéPole 57">
                  <a:extLst>
                    <a:ext uri="{FF2B5EF4-FFF2-40B4-BE49-F238E27FC236}">
                      <a16:creationId xmlns:a16="http://schemas.microsoft.com/office/drawing/2014/main" id="{C08FFD7F-E5F5-4786-8E5A-DACBB7C13D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03" y="4263642"/>
                  <a:ext cx="365998" cy="246221"/>
                </a:xfrm>
                <a:prstGeom prst="rect">
                  <a:avLst/>
                </a:prstGeom>
                <a:blipFill>
                  <a:blip r:embed="rId4"/>
                  <a:stretch>
                    <a:fillRect l="-6667" r="-5000" b="-15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4D3C2DFF-D833-4F11-93FC-1989293321DC}"/>
                </a:ext>
              </a:extLst>
            </p:cNvPr>
            <p:cNvSpPr txBox="1"/>
            <p:nvPr/>
          </p:nvSpPr>
          <p:spPr>
            <a:xfrm>
              <a:off x="1112917" y="4235915"/>
              <a:ext cx="456886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1600" dirty="0"/>
                <a:t>- počet jednotek </a:t>
              </a:r>
              <a:r>
                <a:rPr lang="pl-PL" sz="1600" b="1" dirty="0">
                  <a:solidFill>
                    <a:srgbClr val="FF0000"/>
                  </a:solidFill>
                </a:rPr>
                <a:t>půdy</a:t>
              </a:r>
              <a:r>
                <a:rPr lang="pl-PL" sz="1600" dirty="0"/>
                <a:t> na výrobu jednotky </a:t>
              </a:r>
              <a:r>
                <a:rPr lang="pl-PL" sz="1600" b="1" dirty="0">
                  <a:solidFill>
                    <a:srgbClr val="0070C0"/>
                  </a:solidFill>
                </a:rPr>
                <a:t>potravin</a:t>
              </a:r>
              <a:endParaRPr lang="cs-CZ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258C4C3B-56BF-4BE0-A167-155422F9A170}"/>
              </a:ext>
            </a:extLst>
          </p:cNvPr>
          <p:cNvGrpSpPr/>
          <p:nvPr/>
        </p:nvGrpSpPr>
        <p:grpSpPr>
          <a:xfrm>
            <a:off x="3474920" y="4781384"/>
            <a:ext cx="6453982" cy="338554"/>
            <a:chOff x="746919" y="4587095"/>
            <a:chExt cx="6453982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0AA89942-5C02-42F9-AC95-FE72335B6D38}"/>
                    </a:ext>
                  </a:extLst>
                </p:cNvPr>
                <p:cNvSpPr txBox="1"/>
                <p:nvPr/>
              </p:nvSpPr>
              <p:spPr>
                <a:xfrm>
                  <a:off x="746919" y="4602532"/>
                  <a:ext cx="35798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sz="1600" b="1" dirty="0"/>
                </a:p>
              </p:txBody>
            </p:sp>
          </mc:Choice>
          <mc:Fallback xmlns="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F70F3592-DD3F-47CF-BDD8-E36C17A118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919" y="4602532"/>
                  <a:ext cx="357982" cy="246221"/>
                </a:xfrm>
                <a:prstGeom prst="rect">
                  <a:avLst/>
                </a:prstGeom>
                <a:blipFill>
                  <a:blip r:embed="rId5"/>
                  <a:stretch>
                    <a:fillRect l="-8621" r="-5172" b="-1463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65307DA-7C69-468E-BDC2-BBA02C3F1003}"/>
                </a:ext>
              </a:extLst>
            </p:cNvPr>
            <p:cNvSpPr txBox="1"/>
            <p:nvPr/>
          </p:nvSpPr>
          <p:spPr>
            <a:xfrm>
              <a:off x="1104901" y="4587095"/>
              <a:ext cx="6096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1600" dirty="0"/>
                <a:t>- počet jednotek </a:t>
              </a:r>
              <a:r>
                <a:rPr lang="pl-PL" sz="1600" b="1" dirty="0">
                  <a:solidFill>
                    <a:srgbClr val="FF0000"/>
                  </a:solidFill>
                </a:rPr>
                <a:t>práce</a:t>
              </a:r>
              <a:r>
                <a:rPr lang="pl-PL" sz="1600" dirty="0"/>
                <a:t> na výrobu jednotky </a:t>
              </a:r>
              <a:r>
                <a:rPr lang="pl-PL" sz="1600" b="1" dirty="0">
                  <a:solidFill>
                    <a:srgbClr val="0070C0"/>
                  </a:solidFill>
                </a:rPr>
                <a:t>potravin</a:t>
              </a:r>
              <a:endParaRPr lang="cs-CZ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1DFB8DE4-8576-43D6-B368-3F4D4F94CBB3}"/>
              </a:ext>
            </a:extLst>
          </p:cNvPr>
          <p:cNvGrpSpPr/>
          <p:nvPr/>
        </p:nvGrpSpPr>
        <p:grpSpPr>
          <a:xfrm>
            <a:off x="3474920" y="3653062"/>
            <a:ext cx="5092946" cy="338554"/>
            <a:chOff x="746919" y="3458773"/>
            <a:chExt cx="5092946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ovéPole 15">
                  <a:extLst>
                    <a:ext uri="{FF2B5EF4-FFF2-40B4-BE49-F238E27FC236}">
                      <a16:creationId xmlns:a16="http://schemas.microsoft.com/office/drawing/2014/main" id="{8B102DB7-F835-4475-A3FE-DC8BD265AA6D}"/>
                    </a:ext>
                  </a:extLst>
                </p:cNvPr>
                <p:cNvSpPr txBox="1"/>
                <p:nvPr/>
              </p:nvSpPr>
              <p:spPr>
                <a:xfrm>
                  <a:off x="746919" y="3489211"/>
                  <a:ext cx="365998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cs-CZ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sz="1600" b="1" dirty="0"/>
                </a:p>
              </p:txBody>
            </p:sp>
          </mc:Choice>
          <mc:Fallback xmlns=""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1BB7EBB8-8884-4987-9FDD-C8F190F509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919" y="3489211"/>
                  <a:ext cx="365998" cy="246221"/>
                </a:xfrm>
                <a:prstGeom prst="rect">
                  <a:avLst/>
                </a:prstGeom>
                <a:blipFill>
                  <a:blip r:embed="rId6"/>
                  <a:stretch>
                    <a:fillRect l="-8333" r="-3333" b="-15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DA448F81-DFC2-4A02-8CBD-07FCAE720DD0}"/>
                </a:ext>
              </a:extLst>
            </p:cNvPr>
            <p:cNvSpPr txBox="1"/>
            <p:nvPr/>
          </p:nvSpPr>
          <p:spPr>
            <a:xfrm>
              <a:off x="1112917" y="3458773"/>
              <a:ext cx="472694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1600" dirty="0"/>
                <a:t>- počet jednotek </a:t>
              </a:r>
              <a:r>
                <a:rPr lang="pl-PL" sz="1600" b="1" dirty="0">
                  <a:solidFill>
                    <a:srgbClr val="FF0000"/>
                  </a:solidFill>
                </a:rPr>
                <a:t>půdy</a:t>
              </a:r>
              <a:r>
                <a:rPr lang="pl-PL" sz="1600" dirty="0"/>
                <a:t> na výrobu </a:t>
              </a:r>
              <a:r>
                <a:rPr lang="pl-PL" sz="1600" b="1" dirty="0"/>
                <a:t>jednotky</a:t>
              </a:r>
              <a:r>
                <a:rPr lang="pl-PL" sz="1600" dirty="0"/>
                <a:t> </a:t>
              </a:r>
              <a:r>
                <a:rPr lang="pl-PL" sz="1600" b="1" dirty="0">
                  <a:solidFill>
                    <a:srgbClr val="00B050"/>
                  </a:solidFill>
                </a:rPr>
                <a:t>oděvů</a:t>
              </a:r>
              <a:endParaRPr lang="cs-CZ" sz="16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75C109D8-2DC1-4BB1-BBE1-F58256B7ABF4}"/>
              </a:ext>
            </a:extLst>
          </p:cNvPr>
          <p:cNvGrpSpPr/>
          <p:nvPr/>
        </p:nvGrpSpPr>
        <p:grpSpPr>
          <a:xfrm>
            <a:off x="3571397" y="5458492"/>
            <a:ext cx="4736789" cy="343003"/>
            <a:chOff x="843396" y="5264203"/>
            <a:chExt cx="4736789" cy="343003"/>
          </a:xfrm>
        </p:grpSpPr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DDFFDE5D-E56F-4CAB-8A82-9D4F53702372}"/>
                </a:ext>
              </a:extLst>
            </p:cNvPr>
            <p:cNvSpPr txBox="1"/>
            <p:nvPr/>
          </p:nvSpPr>
          <p:spPr>
            <a:xfrm>
              <a:off x="1112917" y="5268652"/>
              <a:ext cx="446726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600" dirty="0"/>
                <a:t>- nabídka faktoru </a:t>
              </a:r>
              <a:r>
                <a:rPr lang="cs-CZ" sz="1600" b="1" dirty="0"/>
                <a:t>půda</a:t>
              </a:r>
              <a:r>
                <a:rPr lang="cs-CZ" sz="1600" dirty="0"/>
                <a:t> v zemi (</a:t>
              </a:r>
              <a:r>
                <a:rPr lang="cs-CZ" sz="1600" b="1" dirty="0">
                  <a:solidFill>
                    <a:srgbClr val="FF0000"/>
                  </a:solidFill>
                </a:rPr>
                <a:t>omezené množství</a:t>
              </a:r>
              <a:r>
                <a:rPr lang="cs-CZ" sz="1600" dirty="0"/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ovéPole 19">
                  <a:extLst>
                    <a:ext uri="{FF2B5EF4-FFF2-40B4-BE49-F238E27FC236}">
                      <a16:creationId xmlns:a16="http://schemas.microsoft.com/office/drawing/2014/main" id="{A5258C0A-3C1D-4CF2-A0DC-68D14DF353CB}"/>
                    </a:ext>
                  </a:extLst>
                </p:cNvPr>
                <p:cNvSpPr txBox="1"/>
                <p:nvPr/>
              </p:nvSpPr>
              <p:spPr>
                <a:xfrm>
                  <a:off x="843396" y="5264203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68" name="TextovéPole 67">
                  <a:extLst>
                    <a:ext uri="{FF2B5EF4-FFF2-40B4-BE49-F238E27FC236}">
                      <a16:creationId xmlns:a16="http://schemas.microsoft.com/office/drawing/2014/main" id="{144C99F9-BA3F-4B81-A262-39EB6426BE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396" y="5264203"/>
                  <a:ext cx="195823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7273" r="-27273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B775556F-6F28-4A95-8167-8E6A42D69770}"/>
              </a:ext>
            </a:extLst>
          </p:cNvPr>
          <p:cNvGrpSpPr/>
          <p:nvPr/>
        </p:nvGrpSpPr>
        <p:grpSpPr>
          <a:xfrm>
            <a:off x="3567382" y="5119938"/>
            <a:ext cx="4842404" cy="338554"/>
            <a:chOff x="839381" y="4925649"/>
            <a:chExt cx="4842404" cy="338554"/>
          </a:xfrm>
        </p:grpSpPr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CE6831EB-0FA2-4763-A4D1-337B45C83D93}"/>
                </a:ext>
              </a:extLst>
            </p:cNvPr>
            <p:cNvSpPr txBox="1"/>
            <p:nvPr/>
          </p:nvSpPr>
          <p:spPr>
            <a:xfrm>
              <a:off x="1112917" y="4925649"/>
              <a:ext cx="456886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600" dirty="0"/>
                <a:t>- nabídka faktoru </a:t>
              </a:r>
              <a:r>
                <a:rPr lang="cs-CZ" sz="1600" b="1" dirty="0"/>
                <a:t>práce</a:t>
              </a:r>
              <a:r>
                <a:rPr lang="cs-CZ" sz="1600" dirty="0"/>
                <a:t> v zemi (</a:t>
              </a:r>
              <a:r>
                <a:rPr lang="cs-CZ" sz="1600" b="1" dirty="0">
                  <a:solidFill>
                    <a:srgbClr val="FF0000"/>
                  </a:solidFill>
                </a:rPr>
                <a:t>omezené množství</a:t>
              </a:r>
              <a:r>
                <a:rPr lang="cs-CZ" sz="1600" dirty="0"/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8B60443A-96B5-4D25-A7B4-6A8E26B59D45}"/>
                    </a:ext>
                  </a:extLst>
                </p:cNvPr>
                <p:cNvSpPr txBox="1"/>
                <p:nvPr/>
              </p:nvSpPr>
              <p:spPr>
                <a:xfrm>
                  <a:off x="839381" y="4948986"/>
                  <a:ext cx="1810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7D69D354-D2C1-494E-888B-580B2F0C5B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381" y="4948986"/>
                  <a:ext cx="18107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34483" r="-34483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01C881AA-1CF5-4CA9-BC12-409C976026C1}"/>
                  </a:ext>
                </a:extLst>
              </p:cNvPr>
              <p:cNvSpPr txBox="1"/>
              <p:nvPr/>
            </p:nvSpPr>
            <p:spPr>
              <a:xfrm>
                <a:off x="3464902" y="5745702"/>
                <a:ext cx="199203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600" dirty="0"/>
                  <a:t> - množství </a:t>
                </a:r>
                <a:r>
                  <a:rPr lang="cs-CZ" sz="1600" b="1" dirty="0">
                    <a:solidFill>
                      <a:srgbClr val="00B050"/>
                    </a:solidFill>
                  </a:rPr>
                  <a:t>oděvů</a:t>
                </a: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01C881AA-1CF5-4CA9-BC12-409C97602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902" y="5745702"/>
                <a:ext cx="1992038" cy="338554"/>
              </a:xfrm>
              <a:prstGeom prst="rect">
                <a:avLst/>
              </a:prstGeom>
              <a:blipFill>
                <a:blip r:embed="rId9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D044A22-C694-473D-85E8-64C284C0D093}"/>
                  </a:ext>
                </a:extLst>
              </p:cNvPr>
              <p:cNvSpPr txBox="1"/>
              <p:nvPr/>
            </p:nvSpPr>
            <p:spPr>
              <a:xfrm>
                <a:off x="3464902" y="6094467"/>
                <a:ext cx="2078004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600" dirty="0"/>
                  <a:t> - množství </a:t>
                </a:r>
                <a:r>
                  <a:rPr lang="cs-CZ" sz="1600" b="1" dirty="0">
                    <a:solidFill>
                      <a:srgbClr val="0070C0"/>
                    </a:solidFill>
                  </a:rPr>
                  <a:t>potravin</a:t>
                </a: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D044A22-C694-473D-85E8-64C284C0D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902" y="6094467"/>
                <a:ext cx="2078004" cy="338554"/>
              </a:xfrm>
              <a:prstGeom prst="rect">
                <a:avLst/>
              </a:prstGeom>
              <a:blipFill>
                <a:blip r:embed="rId10"/>
                <a:stretch>
                  <a:fillRect t="-5455" r="-293" b="-2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44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B007C39-60A6-494A-8FF8-D91FF455A7BC}"/>
              </a:ext>
            </a:extLst>
          </p:cNvPr>
          <p:cNvSpPr txBox="1"/>
          <p:nvPr/>
        </p:nvSpPr>
        <p:spPr>
          <a:xfrm>
            <a:off x="131743" y="150051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5BD3EC7-B4DF-40E2-ACC8-56BA68E9ABDF}"/>
                  </a:ext>
                </a:extLst>
              </p:cNvPr>
              <p:cNvSpPr/>
              <p:nvPr/>
            </p:nvSpPr>
            <p:spPr>
              <a:xfrm>
                <a:off x="2922954" y="150051"/>
                <a:ext cx="7338646" cy="2246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Daná ekonomika v </a:t>
                </a:r>
                <a:r>
                  <a:rPr lang="cs-CZ" sz="1400" dirty="0" err="1"/>
                  <a:t>Heckscher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Ohlinově</a:t>
                </a:r>
                <a:r>
                  <a:rPr lang="cs-CZ" sz="1400" dirty="0"/>
                  <a:t> modelu vyrábí pomocí dvou faktorů (práce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půdy.</a:t>
                </a:r>
              </a:p>
              <a:p>
                <a:r>
                  <a:rPr lang="cs-CZ" sz="1400" dirty="0"/>
                  <a:t>Určete:</a:t>
                </a:r>
              </a:p>
              <a:p>
                <a:r>
                  <a:rPr lang="cs-CZ" sz="1400" dirty="0"/>
                  <a:t>a) který statek je náročnější na užití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dirty="0"/>
                  <a:t> a který na užití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b) rovnice hranic výrobních možností obou statků a nakreslete je</a:t>
                </a:r>
              </a:p>
              <a:p>
                <a:r>
                  <a:rPr lang="cs-CZ" sz="1400" dirty="0"/>
                  <a:t>c) sklony těchto hranic a definujte, čím jsou určeny</a:t>
                </a:r>
              </a:p>
              <a:p>
                <a:r>
                  <a:rPr lang="cs-CZ" sz="1400" dirty="0"/>
                  <a:t>d) maximální množství obou finálních statků, které lze vyrobit</a:t>
                </a:r>
              </a:p>
              <a:p>
                <a:r>
                  <a:rPr lang="cs-CZ" sz="1400" dirty="0"/>
                  <a:t>e) rovnovážná množství finálních statků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</p:txBody>
          </p:sp>
        </mc:Choice>
        <mc:Fallback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5BD3EC7-B4DF-40E2-ACC8-56BA68E9A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954" y="150051"/>
                <a:ext cx="7338646" cy="2246769"/>
              </a:xfrm>
              <a:prstGeom prst="rect">
                <a:avLst/>
              </a:prstGeom>
              <a:blipFill>
                <a:blip r:embed="rId2"/>
                <a:stretch>
                  <a:fillRect l="-166" t="-270" r="-580" b="-1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44E1E451-2BFA-4CAE-9611-40827AD245BC}"/>
              </a:ext>
            </a:extLst>
          </p:cNvPr>
          <p:cNvSpPr/>
          <p:nvPr/>
        </p:nvSpPr>
        <p:spPr>
          <a:xfrm>
            <a:off x="254759" y="2242931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2F18162-503C-43DA-BDCA-4445893E675B}"/>
                  </a:ext>
                </a:extLst>
              </p:cNvPr>
              <p:cNvSpPr/>
              <p:nvPr/>
            </p:nvSpPr>
            <p:spPr>
              <a:xfrm>
                <a:off x="254759" y="2650365"/>
                <a:ext cx="19357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/>
                  <a:t>Náročnost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i="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2F18162-503C-43DA-BDCA-4445893E6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59" y="2650365"/>
                <a:ext cx="1935723" cy="307777"/>
              </a:xfrm>
              <a:prstGeom prst="rect">
                <a:avLst/>
              </a:prstGeom>
              <a:blipFill>
                <a:blip r:embed="rId3"/>
                <a:stretch>
                  <a:fillRect l="-946" t="-4000" r="-631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>
            <a:extLst>
              <a:ext uri="{FF2B5EF4-FFF2-40B4-BE49-F238E27FC236}">
                <a16:creationId xmlns:a16="http://schemas.microsoft.com/office/drawing/2014/main" id="{50C08261-D430-4B2C-BF29-436434DCF319}"/>
              </a:ext>
            </a:extLst>
          </p:cNvPr>
          <p:cNvGrpSpPr/>
          <p:nvPr/>
        </p:nvGrpSpPr>
        <p:grpSpPr>
          <a:xfrm>
            <a:off x="294177" y="2605931"/>
            <a:ext cx="1856885" cy="372963"/>
            <a:chOff x="229020" y="3481388"/>
            <a:chExt cx="1856885" cy="43815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1C107AEB-E828-4A5F-BAA4-13BAC96F7107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CCFEB8B7-5D7A-45F8-85BB-C4809754A811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A37E32A6-20E1-4920-A3FE-FCB3B624AD3D}"/>
                  </a:ext>
                </a:extLst>
              </p:cNvPr>
              <p:cNvSpPr/>
              <p:nvPr/>
            </p:nvSpPr>
            <p:spPr>
              <a:xfrm>
                <a:off x="1694819" y="3926351"/>
                <a:ext cx="837537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A37E32A6-20E1-4920-A3FE-FCB3B624A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819" y="3926351"/>
                <a:ext cx="837537" cy="3262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84679891-D642-422D-9537-E780A6D180A6}"/>
                  </a:ext>
                </a:extLst>
              </p:cNvPr>
              <p:cNvSpPr/>
              <p:nvPr/>
            </p:nvSpPr>
            <p:spPr>
              <a:xfrm>
                <a:off x="847955" y="3598638"/>
                <a:ext cx="829522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84679891-D642-422D-9537-E780A6D18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55" y="3598638"/>
                <a:ext cx="829522" cy="3262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C8422A8D-D5C3-4664-AE9E-35E364037D90}"/>
                  </a:ext>
                </a:extLst>
              </p:cNvPr>
              <p:cNvSpPr/>
              <p:nvPr/>
            </p:nvSpPr>
            <p:spPr>
              <a:xfrm>
                <a:off x="812273" y="3926351"/>
                <a:ext cx="837537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C8422A8D-D5C3-4664-AE9E-35E364037D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73" y="3926351"/>
                <a:ext cx="837537" cy="3262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ED90289F-2D68-4025-B5E4-FAAAED777976}"/>
                  </a:ext>
                </a:extLst>
              </p:cNvPr>
              <p:cNvSpPr/>
              <p:nvPr/>
            </p:nvSpPr>
            <p:spPr>
              <a:xfrm>
                <a:off x="1690716" y="3589064"/>
                <a:ext cx="829522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ED90289F-2D68-4025-B5E4-FAAAED7779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716" y="3589064"/>
                <a:ext cx="829522" cy="3262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89A4D8AE-5A10-4401-B8CF-29B2C68F551E}"/>
                  </a:ext>
                </a:extLst>
              </p:cNvPr>
              <p:cNvSpPr/>
              <p:nvPr/>
            </p:nvSpPr>
            <p:spPr>
              <a:xfrm>
                <a:off x="847954" y="3322653"/>
                <a:ext cx="5078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89A4D8AE-5A10-4401-B8CF-29B2C68F5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54" y="3322653"/>
                <a:ext cx="50789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DA55ADF7-7A92-4566-90B0-A36AD34E89D5}"/>
                  </a:ext>
                </a:extLst>
              </p:cNvPr>
              <p:cNvSpPr/>
              <p:nvPr/>
            </p:nvSpPr>
            <p:spPr>
              <a:xfrm>
                <a:off x="1735952" y="3300494"/>
                <a:ext cx="5078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DA55ADF7-7A92-4566-90B0-A36AD34E89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952" y="3300494"/>
                <a:ext cx="50789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>
            <a:extLst>
              <a:ext uri="{FF2B5EF4-FFF2-40B4-BE49-F238E27FC236}">
                <a16:creationId xmlns:a16="http://schemas.microsoft.com/office/drawing/2014/main" id="{520C5984-FFB3-41CC-83FC-C682913CD17E}"/>
              </a:ext>
            </a:extLst>
          </p:cNvPr>
          <p:cNvGrpSpPr/>
          <p:nvPr/>
        </p:nvGrpSpPr>
        <p:grpSpPr>
          <a:xfrm>
            <a:off x="847953" y="3429000"/>
            <a:ext cx="1696513" cy="971332"/>
            <a:chOff x="254757" y="3027383"/>
            <a:chExt cx="1696513" cy="1077679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C678BFA5-C4D4-4050-BE03-B3A59E5FBD16}"/>
                </a:ext>
              </a:extLst>
            </p:cNvPr>
            <p:cNvGrpSpPr/>
            <p:nvPr/>
          </p:nvGrpSpPr>
          <p:grpSpPr>
            <a:xfrm>
              <a:off x="254757" y="3027383"/>
              <a:ext cx="1696513" cy="1077679"/>
              <a:chOff x="319088" y="208505"/>
              <a:chExt cx="1219200" cy="758283"/>
            </a:xfrm>
          </p:grpSpPr>
          <p:cxnSp>
            <p:nvCxnSpPr>
              <p:cNvPr id="10" name="Přímá spojnice 9">
                <a:extLst>
                  <a:ext uri="{FF2B5EF4-FFF2-40B4-BE49-F238E27FC236}">
                    <a16:creationId xmlns:a16="http://schemas.microsoft.com/office/drawing/2014/main" id="{21447B58-533A-468D-9634-64D651BBFA7D}"/>
                  </a:ext>
                </a:extLst>
              </p:cNvPr>
              <p:cNvCxnSpPr/>
              <p:nvPr/>
            </p:nvCxnSpPr>
            <p:spPr>
              <a:xfrm>
                <a:off x="1538288" y="208505"/>
                <a:ext cx="0" cy="7582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>
                <a:extLst>
                  <a:ext uri="{FF2B5EF4-FFF2-40B4-BE49-F238E27FC236}">
                    <a16:creationId xmlns:a16="http://schemas.microsoft.com/office/drawing/2014/main" id="{65391094-ABB1-4A9D-B36F-AC66FBE2D4A0}"/>
                  </a:ext>
                </a:extLst>
              </p:cNvPr>
              <p:cNvCxnSpPr/>
              <p:nvPr/>
            </p:nvCxnSpPr>
            <p:spPr>
              <a:xfrm flipH="1">
                <a:off x="319088" y="966788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790B5276-8FEA-4FE9-A9B9-892B1FEAC729}"/>
                </a:ext>
              </a:extLst>
            </p:cNvPr>
            <p:cNvCxnSpPr>
              <a:cxnSpLocks/>
            </p:cNvCxnSpPr>
            <p:nvPr/>
          </p:nvCxnSpPr>
          <p:spPr>
            <a:xfrm>
              <a:off x="1061838" y="3027383"/>
              <a:ext cx="0" cy="10776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F25357B7-7B39-4EAC-89C7-C379439C9F1E}"/>
                  </a:ext>
                </a:extLst>
              </p:cNvPr>
              <p:cNvSpPr txBox="1"/>
              <p:nvPr/>
            </p:nvSpPr>
            <p:spPr>
              <a:xfrm>
                <a:off x="3474535" y="3337014"/>
                <a:ext cx="303032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F25357B7-7B39-4EAC-89C7-C379439C9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535" y="3337014"/>
                <a:ext cx="303032" cy="441211"/>
              </a:xfrm>
              <a:prstGeom prst="rect">
                <a:avLst/>
              </a:prstGeom>
              <a:blipFill>
                <a:blip r:embed="rId10"/>
                <a:stretch>
                  <a:fillRect l="-10000" b="-5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B10AB246-63E9-482A-86A5-6AAB5B7F22FC}"/>
                  </a:ext>
                </a:extLst>
              </p:cNvPr>
              <p:cNvSpPr txBox="1"/>
              <p:nvPr/>
            </p:nvSpPr>
            <p:spPr>
              <a:xfrm>
                <a:off x="4045976" y="3328051"/>
                <a:ext cx="311047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B10AB246-63E9-482A-86A5-6AAB5B7F2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976" y="3328051"/>
                <a:ext cx="311047" cy="441211"/>
              </a:xfrm>
              <a:prstGeom prst="rect">
                <a:avLst/>
              </a:prstGeom>
              <a:blipFill>
                <a:blip r:embed="rId11"/>
                <a:stretch>
                  <a:fillRect l="-9804" b="-6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Šipka: doprava 33">
            <a:extLst>
              <a:ext uri="{FF2B5EF4-FFF2-40B4-BE49-F238E27FC236}">
                <a16:creationId xmlns:a16="http://schemas.microsoft.com/office/drawing/2014/main" id="{CB10A3EC-4FB4-4FD9-A4DA-7BAA3469404F}"/>
              </a:ext>
            </a:extLst>
          </p:cNvPr>
          <p:cNvSpPr/>
          <p:nvPr/>
        </p:nvSpPr>
        <p:spPr>
          <a:xfrm>
            <a:off x="4539024" y="3463256"/>
            <a:ext cx="419100" cy="135207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82BF12CC-A3DE-46E5-9A54-85BAD1ACDBCF}"/>
                  </a:ext>
                </a:extLst>
              </p:cNvPr>
              <p:cNvSpPr txBox="1"/>
              <p:nvPr/>
            </p:nvSpPr>
            <p:spPr>
              <a:xfrm>
                <a:off x="5112835" y="3337014"/>
                <a:ext cx="663515" cy="404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82BF12CC-A3DE-46E5-9A54-85BAD1ACD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835" y="3337014"/>
                <a:ext cx="663515" cy="404021"/>
              </a:xfrm>
              <a:prstGeom prst="rect">
                <a:avLst/>
              </a:prstGeom>
              <a:blipFill>
                <a:blip r:embed="rId12"/>
                <a:stretch>
                  <a:fillRect l="-5505" r="-4587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B7CB1DB3-56BE-480E-B45D-53D4A0E0E21A}"/>
                  </a:ext>
                </a:extLst>
              </p:cNvPr>
              <p:cNvSpPr txBox="1"/>
              <p:nvPr/>
            </p:nvSpPr>
            <p:spPr>
              <a:xfrm>
                <a:off x="6150263" y="3298383"/>
                <a:ext cx="770917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B7CB1DB3-56BE-480E-B45D-53D4A0E0E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263" y="3298383"/>
                <a:ext cx="770917" cy="404791"/>
              </a:xfrm>
              <a:prstGeom prst="rect">
                <a:avLst/>
              </a:prstGeom>
              <a:blipFill>
                <a:blip r:embed="rId13"/>
                <a:stretch>
                  <a:fillRect l="-4762" r="-4762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B1226184-0028-4731-9425-184BC5DAB2C6}"/>
                  </a:ext>
                </a:extLst>
              </p:cNvPr>
              <p:cNvSpPr/>
              <p:nvPr/>
            </p:nvSpPr>
            <p:spPr>
              <a:xfrm>
                <a:off x="5740482" y="3385103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B1226184-0028-4731-9425-184BC5DAB2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482" y="3385103"/>
                <a:ext cx="35939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4BA8C3A9-F6EF-4EAF-B4EB-6A06E8D2F362}"/>
                  </a:ext>
                </a:extLst>
              </p:cNvPr>
              <p:cNvSpPr/>
              <p:nvPr/>
            </p:nvSpPr>
            <p:spPr>
              <a:xfrm>
                <a:off x="4415758" y="4098041"/>
                <a:ext cx="15925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 náročnější na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4BA8C3A9-F6EF-4EAF-B4EB-6A06E8D2F3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758" y="4098041"/>
                <a:ext cx="1592552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Pravá složená závorka 41">
            <a:extLst>
              <a:ext uri="{FF2B5EF4-FFF2-40B4-BE49-F238E27FC236}">
                <a16:creationId xmlns:a16="http://schemas.microsoft.com/office/drawing/2014/main" id="{B1479AB8-F483-4CCF-9B93-AA9C5F331E9E}"/>
              </a:ext>
            </a:extLst>
          </p:cNvPr>
          <p:cNvSpPr/>
          <p:nvPr/>
        </p:nvSpPr>
        <p:spPr>
          <a:xfrm rot="5400000">
            <a:off x="5133882" y="2262099"/>
            <a:ext cx="135207" cy="3402003"/>
          </a:xfrm>
          <a:prstGeom prst="rightBrace">
            <a:avLst>
              <a:gd name="adj1" fmla="val 25903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6" name="Šipka: doprava 45">
            <a:extLst>
              <a:ext uri="{FF2B5EF4-FFF2-40B4-BE49-F238E27FC236}">
                <a16:creationId xmlns:a16="http://schemas.microsoft.com/office/drawing/2014/main" id="{C33C6610-D3A4-4296-A07F-CD22FE1DE7C4}"/>
              </a:ext>
            </a:extLst>
          </p:cNvPr>
          <p:cNvSpPr/>
          <p:nvPr/>
        </p:nvSpPr>
        <p:spPr>
          <a:xfrm rot="5400000">
            <a:off x="5020579" y="4311380"/>
            <a:ext cx="419100" cy="835749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642F7FA0-0C82-4163-865D-2EF7D58A179E}"/>
                  </a:ext>
                </a:extLst>
              </p:cNvPr>
              <p:cNvSpPr/>
              <p:nvPr/>
            </p:nvSpPr>
            <p:spPr>
              <a:xfrm>
                <a:off x="4415758" y="5120492"/>
                <a:ext cx="16037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b="1" dirty="0"/>
                  <a:t>náročnější na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642F7FA0-0C82-4163-865D-2EF7D58A17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758" y="5120492"/>
                <a:ext cx="1603772" cy="307777"/>
              </a:xfrm>
              <a:prstGeom prst="rect">
                <a:avLst/>
              </a:prstGeom>
              <a:blipFill>
                <a:blip r:embed="rId16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89E84DCA-39AA-4F77-8849-73715385C6F8}"/>
                  </a:ext>
                </a:extLst>
              </p:cNvPr>
              <p:cNvSpPr txBox="1"/>
              <p:nvPr/>
            </p:nvSpPr>
            <p:spPr>
              <a:xfrm>
                <a:off x="7969424" y="5064278"/>
                <a:ext cx="303032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89E84DCA-39AA-4F77-8849-73715385C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424" y="5064278"/>
                <a:ext cx="303032" cy="441211"/>
              </a:xfrm>
              <a:prstGeom prst="rect">
                <a:avLst/>
              </a:prstGeom>
              <a:blipFill>
                <a:blip r:embed="rId17"/>
                <a:stretch>
                  <a:fillRect l="-8000" b="-6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6FB209B4-9F14-41C3-ACE9-B8F112E2B875}"/>
                  </a:ext>
                </a:extLst>
              </p:cNvPr>
              <p:cNvSpPr txBox="1"/>
              <p:nvPr/>
            </p:nvSpPr>
            <p:spPr>
              <a:xfrm>
                <a:off x="8540865" y="5055315"/>
                <a:ext cx="311047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6FB209B4-9F14-41C3-ACE9-B8F112E2B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865" y="5055315"/>
                <a:ext cx="311047" cy="441211"/>
              </a:xfrm>
              <a:prstGeom prst="rect">
                <a:avLst/>
              </a:prstGeom>
              <a:blipFill>
                <a:blip r:embed="rId18"/>
                <a:stretch>
                  <a:fillRect l="-7843" b="-5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Šipka: doprava 49">
            <a:extLst>
              <a:ext uri="{FF2B5EF4-FFF2-40B4-BE49-F238E27FC236}">
                <a16:creationId xmlns:a16="http://schemas.microsoft.com/office/drawing/2014/main" id="{B5B8D194-42B4-45B7-B951-DD6BF2BD2F9C}"/>
              </a:ext>
            </a:extLst>
          </p:cNvPr>
          <p:cNvSpPr/>
          <p:nvPr/>
        </p:nvSpPr>
        <p:spPr>
          <a:xfrm>
            <a:off x="9033913" y="5190520"/>
            <a:ext cx="419100" cy="135207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65A4D447-7670-4C60-BE30-69E7B39D0EC5}"/>
                  </a:ext>
                </a:extLst>
              </p:cNvPr>
              <p:cNvSpPr txBox="1"/>
              <p:nvPr/>
            </p:nvSpPr>
            <p:spPr>
              <a:xfrm>
                <a:off x="9607724" y="5064278"/>
                <a:ext cx="48930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65A4D447-7670-4C60-BE30-69E7B39D0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724" y="5064278"/>
                <a:ext cx="489301" cy="403316"/>
              </a:xfrm>
              <a:prstGeom prst="rect">
                <a:avLst/>
              </a:prstGeom>
              <a:blipFill>
                <a:blip r:embed="rId19"/>
                <a:stretch>
                  <a:fillRect l="-7500" r="-7500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E7BDC7F2-0143-44EB-AE3C-8C99C8239B67}"/>
                  </a:ext>
                </a:extLst>
              </p:cNvPr>
              <p:cNvSpPr txBox="1"/>
              <p:nvPr/>
            </p:nvSpPr>
            <p:spPr>
              <a:xfrm>
                <a:off x="10483956" y="5064278"/>
                <a:ext cx="48930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E7BDC7F2-0143-44EB-AE3C-8C99C8239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3956" y="5064278"/>
                <a:ext cx="489301" cy="403316"/>
              </a:xfrm>
              <a:prstGeom prst="rect">
                <a:avLst/>
              </a:prstGeom>
              <a:blipFill>
                <a:blip r:embed="rId20"/>
                <a:stretch>
                  <a:fillRect l="-7500" r="-7500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6EC6D78D-7E5E-464C-9004-C57BF7A96F5B}"/>
                  </a:ext>
                </a:extLst>
              </p:cNvPr>
              <p:cNvSpPr/>
              <p:nvPr/>
            </p:nvSpPr>
            <p:spPr>
              <a:xfrm rot="10800000">
                <a:off x="10080995" y="5129455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6EC6D78D-7E5E-464C-9004-C57BF7A96F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0080995" y="5129455"/>
                <a:ext cx="359394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bdélník: se zakulacenými rohy 55">
            <a:extLst>
              <a:ext uri="{FF2B5EF4-FFF2-40B4-BE49-F238E27FC236}">
                <a16:creationId xmlns:a16="http://schemas.microsoft.com/office/drawing/2014/main" id="{FA7C6DA6-602A-455A-B720-033C7E7406BB}"/>
              </a:ext>
            </a:extLst>
          </p:cNvPr>
          <p:cNvSpPr/>
          <p:nvPr/>
        </p:nvSpPr>
        <p:spPr>
          <a:xfrm>
            <a:off x="7845860" y="4730809"/>
            <a:ext cx="3214305" cy="10871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88" name="Šipka: doprava 87">
            <a:extLst>
              <a:ext uri="{FF2B5EF4-FFF2-40B4-BE49-F238E27FC236}">
                <a16:creationId xmlns:a16="http://schemas.microsoft.com/office/drawing/2014/main" id="{DEE1C10E-7C81-4353-87C7-38AD95F045A4}"/>
              </a:ext>
            </a:extLst>
          </p:cNvPr>
          <p:cNvSpPr/>
          <p:nvPr/>
        </p:nvSpPr>
        <p:spPr>
          <a:xfrm>
            <a:off x="6136790" y="5058866"/>
            <a:ext cx="1361568" cy="474211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C2D083CA-D29D-47FF-9671-09FDC316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94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/>
      <p:bldP spid="15" grpId="0"/>
      <p:bldP spid="16" grpId="0"/>
      <p:bldP spid="17" grpId="0"/>
      <p:bldP spid="19" grpId="0"/>
      <p:bldP spid="32" grpId="0"/>
      <p:bldP spid="33" grpId="0"/>
      <p:bldP spid="34" grpId="0" animBg="1"/>
      <p:bldP spid="35" grpId="0"/>
      <p:bldP spid="36" grpId="0"/>
      <p:bldP spid="37" grpId="0"/>
      <p:bldP spid="41" grpId="0"/>
      <p:bldP spid="42" grpId="0" animBg="1"/>
      <p:bldP spid="46" grpId="0" animBg="1"/>
      <p:bldP spid="47" grpId="0"/>
      <p:bldP spid="48" grpId="0"/>
      <p:bldP spid="49" grpId="0"/>
      <p:bldP spid="50" grpId="0" animBg="1"/>
      <p:bldP spid="51" grpId="0"/>
      <p:bldP spid="52" grpId="0"/>
      <p:bldP spid="53" grpId="0"/>
      <p:bldP spid="56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6DA7B07-D26A-430C-9634-025A57E003FA}"/>
              </a:ext>
            </a:extLst>
          </p:cNvPr>
          <p:cNvSpPr txBox="1"/>
          <p:nvPr/>
        </p:nvSpPr>
        <p:spPr>
          <a:xfrm>
            <a:off x="50044" y="107077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592EA9F-8341-43CA-A4BC-ED2B84B705CA}"/>
                  </a:ext>
                </a:extLst>
              </p:cNvPr>
              <p:cNvSpPr/>
              <p:nvPr/>
            </p:nvSpPr>
            <p:spPr>
              <a:xfrm>
                <a:off x="2736011" y="58664"/>
                <a:ext cx="9405945" cy="20313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Daná ekonomika v </a:t>
                </a:r>
                <a:r>
                  <a:rPr lang="cs-CZ" sz="1400" b="1" dirty="0" err="1"/>
                  <a:t>Heckscher</a:t>
                </a:r>
                <a:r>
                  <a:rPr lang="cs-CZ" sz="1400" b="1" dirty="0"/>
                  <a:t> - </a:t>
                </a:r>
                <a:r>
                  <a:rPr lang="cs-CZ" sz="1400" b="1" dirty="0" err="1"/>
                  <a:t>Ohlinově</a:t>
                </a:r>
                <a:r>
                  <a:rPr lang="cs-CZ" sz="1400" b="1" dirty="0"/>
                  <a:t> modelu vyrábí pomocí dvou faktorů (práce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b="1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b="1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b="1" dirty="0"/>
                  <a:t>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půdy.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který statek je náročnější na užití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b="1" dirty="0"/>
                  <a:t> a který na užití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rovnice hranic výrobních možností obou statků a nakreslete je</a:t>
                </a:r>
              </a:p>
              <a:p>
                <a:r>
                  <a:rPr lang="cs-CZ" sz="1400" b="1" dirty="0"/>
                  <a:t>c) sklony těchto hranic a definujte, čím jsou určeny</a:t>
                </a:r>
              </a:p>
              <a:p>
                <a:r>
                  <a:rPr lang="cs-CZ" sz="1400" b="1" dirty="0"/>
                  <a:t>d) maximální množství obou finálních statků, které lze vyrobit</a:t>
                </a:r>
              </a:p>
              <a:p>
                <a:r>
                  <a:rPr lang="cs-CZ" sz="1400" b="1" dirty="0"/>
                  <a:t>e) rovnovážná množství finálních statků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592EA9F-8341-43CA-A4BC-ED2B84B705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11" y="58664"/>
                <a:ext cx="9405945" cy="2031325"/>
              </a:xfrm>
              <a:prstGeom prst="rect">
                <a:avLst/>
              </a:prstGeom>
              <a:blipFill>
                <a:blip r:embed="rId2"/>
                <a:stretch>
                  <a:fillRect l="-129" t="-299" b="-17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A8F8251B-9809-408B-A6B1-EC7C3B11E5F2}"/>
              </a:ext>
            </a:extLst>
          </p:cNvPr>
          <p:cNvSpPr/>
          <p:nvPr/>
        </p:nvSpPr>
        <p:spPr>
          <a:xfrm>
            <a:off x="385745" y="1562880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1A004673-1DA4-450D-916B-90EE460FDBD8}"/>
                  </a:ext>
                </a:extLst>
              </p:cNvPr>
              <p:cNvSpPr txBox="1"/>
              <p:nvPr/>
            </p:nvSpPr>
            <p:spPr>
              <a:xfrm>
                <a:off x="360010" y="1916701"/>
                <a:ext cx="995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1A004673-1DA4-450D-916B-90EE460FD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10" y="1916701"/>
                <a:ext cx="995401" cy="307777"/>
              </a:xfrm>
              <a:prstGeom prst="rect">
                <a:avLst/>
              </a:prstGeom>
              <a:blipFill>
                <a:blip r:embed="rId3"/>
                <a:stretch>
                  <a:fillRect t="-1961" r="-1227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263F046-829C-43A8-AE79-4EABB32ED95D}"/>
                  </a:ext>
                </a:extLst>
              </p:cNvPr>
              <p:cNvSpPr txBox="1"/>
              <p:nvPr/>
            </p:nvSpPr>
            <p:spPr>
              <a:xfrm>
                <a:off x="326320" y="2216872"/>
                <a:ext cx="10034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263F046-829C-43A8-AE79-4EABB32ED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20" y="2216872"/>
                <a:ext cx="1003416" cy="307777"/>
              </a:xfrm>
              <a:prstGeom prst="rect">
                <a:avLst/>
              </a:prstGeom>
              <a:blipFill>
                <a:blip r:embed="rId4"/>
                <a:stretch>
                  <a:fillRect t="-4000" r="-122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kupina 7">
            <a:extLst>
              <a:ext uri="{FF2B5EF4-FFF2-40B4-BE49-F238E27FC236}">
                <a16:creationId xmlns:a16="http://schemas.microsoft.com/office/drawing/2014/main" id="{44FF77FB-7987-4271-A0BA-0C29666D56DA}"/>
              </a:ext>
            </a:extLst>
          </p:cNvPr>
          <p:cNvGrpSpPr/>
          <p:nvPr/>
        </p:nvGrpSpPr>
        <p:grpSpPr>
          <a:xfrm>
            <a:off x="441708" y="1916701"/>
            <a:ext cx="900783" cy="602361"/>
            <a:chOff x="229020" y="3481388"/>
            <a:chExt cx="1856885" cy="438150"/>
          </a:xfrm>
        </p:grpSpPr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AB574CC1-83C3-400E-B19C-A1FD7EC82930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2CF0C5FB-D65E-4CB3-92D1-7F74D5EB2CDC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bdélník 10">
            <a:extLst>
              <a:ext uri="{FF2B5EF4-FFF2-40B4-BE49-F238E27FC236}">
                <a16:creationId xmlns:a16="http://schemas.microsoft.com/office/drawing/2014/main" id="{993D4A3F-3DBB-417C-8A9C-FD4E28342051}"/>
              </a:ext>
            </a:extLst>
          </p:cNvPr>
          <p:cNvSpPr/>
          <p:nvPr/>
        </p:nvSpPr>
        <p:spPr>
          <a:xfrm>
            <a:off x="1899720" y="2152955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08022A9-3E6E-46F2-AB69-850F3F52434E}"/>
                  </a:ext>
                </a:extLst>
              </p:cNvPr>
              <p:cNvSpPr txBox="1"/>
              <p:nvPr/>
            </p:nvSpPr>
            <p:spPr>
              <a:xfrm>
                <a:off x="3629143" y="2472551"/>
                <a:ext cx="114852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08022A9-3E6E-46F2-AB69-850F3F524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143" y="2472551"/>
                <a:ext cx="11485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CD0C8E7-233D-47D3-A2CD-C2FA579F98F3}"/>
                  </a:ext>
                </a:extLst>
              </p:cNvPr>
              <p:cNvSpPr txBox="1"/>
              <p:nvPr/>
            </p:nvSpPr>
            <p:spPr>
              <a:xfrm>
                <a:off x="3463264" y="2961154"/>
                <a:ext cx="15609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CD0C8E7-233D-47D3-A2CD-C2FA579F9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264" y="2961154"/>
                <a:ext cx="156094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ravá složená závorka 13">
            <a:extLst>
              <a:ext uri="{FF2B5EF4-FFF2-40B4-BE49-F238E27FC236}">
                <a16:creationId xmlns:a16="http://schemas.microsoft.com/office/drawing/2014/main" id="{AD016639-5ECA-404C-8DA5-40ABEE73BA3C}"/>
              </a:ext>
            </a:extLst>
          </p:cNvPr>
          <p:cNvSpPr/>
          <p:nvPr/>
        </p:nvSpPr>
        <p:spPr>
          <a:xfrm rot="5400000">
            <a:off x="4201856" y="2567583"/>
            <a:ext cx="98387" cy="1575573"/>
          </a:xfrm>
          <a:prstGeom prst="rightBrace">
            <a:avLst>
              <a:gd name="adj1" fmla="val 189533"/>
              <a:gd name="adj2" fmla="val 229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3703A56C-CF63-4FB2-A468-D59B3F41947B}"/>
                  </a:ext>
                </a:extLst>
              </p:cNvPr>
              <p:cNvSpPr txBox="1"/>
              <p:nvPr/>
            </p:nvSpPr>
            <p:spPr>
              <a:xfrm>
                <a:off x="2413657" y="3505833"/>
                <a:ext cx="1263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/>
                  <a:t>Pro: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3703A56C-CF63-4FB2-A468-D59B3F41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57" y="3505833"/>
                <a:ext cx="1263423" cy="307777"/>
              </a:xfrm>
              <a:prstGeom prst="rect">
                <a:avLst/>
              </a:prstGeom>
              <a:blipFill>
                <a:blip r:embed="rId7"/>
                <a:stretch>
                  <a:fillRect l="-1449" t="-3922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4C5B0EC-27A3-4324-9C0A-8F74ADF2749E}"/>
                  </a:ext>
                </a:extLst>
              </p:cNvPr>
              <p:cNvSpPr/>
              <p:nvPr/>
            </p:nvSpPr>
            <p:spPr>
              <a:xfrm>
                <a:off x="3776551" y="3519280"/>
                <a:ext cx="1952586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4C5B0EC-27A3-4324-9C0A-8F74ADF27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551" y="3519280"/>
                <a:ext cx="1952586" cy="326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7F10C68D-9CCF-47D7-96F6-FA3639DE2B88}"/>
                  </a:ext>
                </a:extLst>
              </p:cNvPr>
              <p:cNvSpPr txBox="1"/>
              <p:nvPr/>
            </p:nvSpPr>
            <p:spPr>
              <a:xfrm>
                <a:off x="2409523" y="4966083"/>
                <a:ext cx="13099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/>
                  <a:t>Pro: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7F10C68D-9CCF-47D7-96F6-FA3639DE2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23" y="4966083"/>
                <a:ext cx="1309910" cy="307777"/>
              </a:xfrm>
              <a:prstGeom prst="rect">
                <a:avLst/>
              </a:prstGeom>
              <a:blipFill>
                <a:blip r:embed="rId9"/>
                <a:stretch>
                  <a:fillRect l="-1395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90DC4C03-C9FC-4317-88C6-B3869145F535}"/>
                  </a:ext>
                </a:extLst>
              </p:cNvPr>
              <p:cNvSpPr/>
              <p:nvPr/>
            </p:nvSpPr>
            <p:spPr>
              <a:xfrm>
                <a:off x="3749300" y="4976037"/>
                <a:ext cx="1979837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90DC4C03-C9FC-4317-88C6-B3869145F5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300" y="4976037"/>
                <a:ext cx="1979837" cy="3262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DD947869-FC31-40B1-9AF9-7E73707F5885}"/>
                  </a:ext>
                </a:extLst>
              </p:cNvPr>
              <p:cNvSpPr txBox="1"/>
              <p:nvPr/>
            </p:nvSpPr>
            <p:spPr>
              <a:xfrm>
                <a:off x="6471079" y="2629830"/>
                <a:ext cx="7755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DD947869-FC31-40B1-9AF9-7E73707F5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079" y="2629830"/>
                <a:ext cx="77559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B413151F-F8D4-4005-A857-647FB9E933D1}"/>
                  </a:ext>
                </a:extLst>
              </p:cNvPr>
              <p:cNvSpPr/>
              <p:nvPr/>
            </p:nvSpPr>
            <p:spPr>
              <a:xfrm>
                <a:off x="7246676" y="2626439"/>
                <a:ext cx="1600566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B413151F-F8D4-4005-A857-647FB9E933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676" y="2626439"/>
                <a:ext cx="1600566" cy="307777"/>
              </a:xfrm>
              <a:prstGeom prst="rect">
                <a:avLst/>
              </a:prstGeom>
              <a:blipFill>
                <a:blip r:embed="rId12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1D366DF6-89A8-49B3-ACD5-C5F2746CB9AF}"/>
                  </a:ext>
                </a:extLst>
              </p:cNvPr>
              <p:cNvSpPr/>
              <p:nvPr/>
            </p:nvSpPr>
            <p:spPr>
              <a:xfrm>
                <a:off x="7261642" y="2963787"/>
                <a:ext cx="1600566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1D366DF6-89A8-49B3-ACD5-C5F2746CB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1642" y="2963787"/>
                <a:ext cx="160056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63C00A7-DA0F-4386-90F2-78414E7183F8}"/>
                  </a:ext>
                </a:extLst>
              </p:cNvPr>
              <p:cNvSpPr/>
              <p:nvPr/>
            </p:nvSpPr>
            <p:spPr>
              <a:xfrm>
                <a:off x="7246676" y="3282667"/>
                <a:ext cx="1523109" cy="4971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63C00A7-DA0F-4386-90F2-78414E7183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676" y="3282667"/>
                <a:ext cx="1523109" cy="497124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B78A7044-E476-4682-8221-48258352F185}"/>
                  </a:ext>
                </a:extLst>
              </p:cNvPr>
              <p:cNvSpPr/>
              <p:nvPr/>
            </p:nvSpPr>
            <p:spPr>
              <a:xfrm>
                <a:off x="7246675" y="3827800"/>
                <a:ext cx="1734193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B78A7044-E476-4682-8221-48258352F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675" y="3827800"/>
                <a:ext cx="1734193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DBB73C09-CBE3-4398-AC0B-25C2432460BC}"/>
                  </a:ext>
                </a:extLst>
              </p:cNvPr>
              <p:cNvSpPr txBox="1"/>
              <p:nvPr/>
            </p:nvSpPr>
            <p:spPr>
              <a:xfrm>
                <a:off x="6501024" y="4519421"/>
                <a:ext cx="783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DBB73C09-CBE3-4398-AC0B-25C243246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024" y="4519421"/>
                <a:ext cx="78361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94FE63C6-1E94-47E1-9331-D8E5CDDB9364}"/>
                  </a:ext>
                </a:extLst>
              </p:cNvPr>
              <p:cNvSpPr/>
              <p:nvPr/>
            </p:nvSpPr>
            <p:spPr>
              <a:xfrm>
                <a:off x="7276621" y="4516030"/>
                <a:ext cx="1493166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94FE63C6-1E94-47E1-9331-D8E5CDDB93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621" y="4516030"/>
                <a:ext cx="1493166" cy="307777"/>
              </a:xfrm>
              <a:prstGeom prst="rect">
                <a:avLst/>
              </a:prstGeom>
              <a:blipFill>
                <a:blip r:embed="rId17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6B7C3739-F848-4DD8-AF76-0B998D755CB9}"/>
                  </a:ext>
                </a:extLst>
              </p:cNvPr>
              <p:cNvSpPr/>
              <p:nvPr/>
            </p:nvSpPr>
            <p:spPr>
              <a:xfrm>
                <a:off x="7291587" y="4853378"/>
                <a:ext cx="1493166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6B7C3739-F848-4DD8-AF76-0B998D755C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587" y="4853378"/>
                <a:ext cx="1493166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11F0B0F8-3F10-4248-BF11-FBFA068F8B83}"/>
                  </a:ext>
                </a:extLst>
              </p:cNvPr>
              <p:cNvSpPr/>
              <p:nvPr/>
            </p:nvSpPr>
            <p:spPr>
              <a:xfrm>
                <a:off x="7276621" y="5172258"/>
                <a:ext cx="1415709" cy="4971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11F0B0F8-3F10-4248-BF11-FBFA068F8B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621" y="5172258"/>
                <a:ext cx="1415709" cy="497124"/>
              </a:xfrm>
              <a:prstGeom prst="rect">
                <a:avLst/>
              </a:prstGeom>
              <a:blipFill>
                <a:blip r:embed="rId19"/>
                <a:stretch>
                  <a:fillRect b="-12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8F30DEDD-042E-4F06-B6DE-9CC8CAE87120}"/>
                  </a:ext>
                </a:extLst>
              </p:cNvPr>
              <p:cNvSpPr/>
              <p:nvPr/>
            </p:nvSpPr>
            <p:spPr>
              <a:xfrm>
                <a:off x="7276620" y="5717391"/>
                <a:ext cx="166738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8F30DEDD-042E-4F06-B6DE-9CC8CAE87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620" y="5717391"/>
                <a:ext cx="1667380" cy="307777"/>
              </a:xfrm>
              <a:prstGeom prst="rect">
                <a:avLst/>
              </a:prstGeom>
              <a:blipFill>
                <a:blip r:embed="rId20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84F2AFB7-7E78-4283-9710-CAB120DE1C1C}"/>
              </a:ext>
            </a:extLst>
          </p:cNvPr>
          <p:cNvCxnSpPr>
            <a:cxnSpLocks/>
          </p:cNvCxnSpPr>
          <p:nvPr/>
        </p:nvCxnSpPr>
        <p:spPr>
          <a:xfrm>
            <a:off x="7416424" y="6041413"/>
            <a:ext cx="129298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1D20DFB0-C23E-49A2-8F7B-9149CCAB7ACC}"/>
              </a:ext>
            </a:extLst>
          </p:cNvPr>
          <p:cNvCxnSpPr>
            <a:cxnSpLocks/>
          </p:cNvCxnSpPr>
          <p:nvPr/>
        </p:nvCxnSpPr>
        <p:spPr>
          <a:xfrm>
            <a:off x="7335883" y="4135577"/>
            <a:ext cx="129298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68A968F6-7730-4DBC-871D-911B1B6837AB}"/>
              </a:ext>
            </a:extLst>
          </p:cNvPr>
          <p:cNvCxnSpPr/>
          <p:nvPr/>
        </p:nvCxnSpPr>
        <p:spPr>
          <a:xfrm>
            <a:off x="6595969" y="4822140"/>
            <a:ext cx="514350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D6B5C96A-A1F0-42BD-9AF7-D785AADBA960}"/>
              </a:ext>
            </a:extLst>
          </p:cNvPr>
          <p:cNvCxnSpPr/>
          <p:nvPr/>
        </p:nvCxnSpPr>
        <p:spPr>
          <a:xfrm>
            <a:off x="6556386" y="2950886"/>
            <a:ext cx="51435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9D701E2E-BD7A-487D-9CC9-43DA2554E56C}"/>
                  </a:ext>
                </a:extLst>
              </p:cNvPr>
              <p:cNvSpPr txBox="1"/>
              <p:nvPr/>
            </p:nvSpPr>
            <p:spPr>
              <a:xfrm>
                <a:off x="9706685" y="2700914"/>
                <a:ext cx="2035494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9D701E2E-BD7A-487D-9CC9-43DA2554E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685" y="2700914"/>
                <a:ext cx="2035494" cy="466603"/>
              </a:xfrm>
              <a:prstGeom prst="rect">
                <a:avLst/>
              </a:prstGeom>
              <a:blipFill>
                <a:blip r:embed="rId21"/>
                <a:stretch>
                  <a:fillRect l="-1497" r="-1497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6B1D7369-4329-44C0-A5F0-476685699C59}"/>
                  </a:ext>
                </a:extLst>
              </p:cNvPr>
              <p:cNvSpPr txBox="1"/>
              <p:nvPr/>
            </p:nvSpPr>
            <p:spPr>
              <a:xfrm>
                <a:off x="9780711" y="3433414"/>
                <a:ext cx="2212592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6B1D7369-4329-44C0-A5F0-476685699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711" y="3433414"/>
                <a:ext cx="2212592" cy="466603"/>
              </a:xfrm>
              <a:prstGeom prst="rect">
                <a:avLst/>
              </a:prstGeom>
              <a:blipFill>
                <a:blip r:embed="rId22"/>
                <a:stretch>
                  <a:fillRect l="-1377" r="-1377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0504BBF8-A1A1-4543-B01F-D23A7E3C0404}"/>
                  </a:ext>
                </a:extLst>
              </p:cNvPr>
              <p:cNvSpPr txBox="1"/>
              <p:nvPr/>
            </p:nvSpPr>
            <p:spPr>
              <a:xfrm>
                <a:off x="9721396" y="4563395"/>
                <a:ext cx="1932004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0504BBF8-A1A1-4543-B01F-D23A7E3C0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396" y="4563395"/>
                <a:ext cx="1932004" cy="466603"/>
              </a:xfrm>
              <a:prstGeom prst="rect">
                <a:avLst/>
              </a:prstGeom>
              <a:blipFill>
                <a:blip r:embed="rId23"/>
                <a:stretch>
                  <a:fillRect l="-2208" t="-1316" r="-1577" b="-65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85FAA739-B12E-4B6D-8F07-C7DBDC91AA2D}"/>
                  </a:ext>
                </a:extLst>
              </p:cNvPr>
              <p:cNvSpPr txBox="1"/>
              <p:nvPr/>
            </p:nvSpPr>
            <p:spPr>
              <a:xfrm>
                <a:off x="9816702" y="5436015"/>
                <a:ext cx="1936171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85FAA739-B12E-4B6D-8F07-C7DBDC91A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6702" y="5436015"/>
                <a:ext cx="1936171" cy="466603"/>
              </a:xfrm>
              <a:prstGeom prst="rect">
                <a:avLst/>
              </a:prstGeom>
              <a:blipFill>
                <a:blip r:embed="rId24"/>
                <a:stretch>
                  <a:fillRect l="-1887" t="-1316" r="-1572" b="-65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19E74811-764F-440F-B8FC-6AC5BFE3ADE9}"/>
                  </a:ext>
                </a:extLst>
              </p:cNvPr>
              <p:cNvSpPr/>
              <p:nvPr/>
            </p:nvSpPr>
            <p:spPr>
              <a:xfrm>
                <a:off x="3363165" y="4058874"/>
                <a:ext cx="1255664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19E74811-764F-440F-B8FC-6AC5BFE3AD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165" y="4058874"/>
                <a:ext cx="1255664" cy="55752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4483D02D-2546-4807-AAD1-F004E13BE0D9}"/>
                  </a:ext>
                </a:extLst>
              </p:cNvPr>
              <p:cNvSpPr/>
              <p:nvPr/>
            </p:nvSpPr>
            <p:spPr>
              <a:xfrm>
                <a:off x="4770774" y="4058875"/>
                <a:ext cx="1255664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4483D02D-2546-4807-AAD1-F004E13BE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4" y="4058875"/>
                <a:ext cx="1255664" cy="55752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7DF5F21B-7FAF-48E1-A245-3AA16216477C}"/>
              </a:ext>
            </a:extLst>
          </p:cNvPr>
          <p:cNvCxnSpPr>
            <a:stCxn id="16" idx="2"/>
            <a:endCxn id="40" idx="0"/>
          </p:cNvCxnSpPr>
          <p:nvPr/>
        </p:nvCxnSpPr>
        <p:spPr>
          <a:xfrm flipH="1">
            <a:off x="3990997" y="3845523"/>
            <a:ext cx="761847" cy="213351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E790C218-1F02-44F8-BF5A-A3184D61AD00}"/>
              </a:ext>
            </a:extLst>
          </p:cNvPr>
          <p:cNvCxnSpPr>
            <a:stCxn id="16" idx="2"/>
            <a:endCxn id="31" idx="0"/>
          </p:cNvCxnSpPr>
          <p:nvPr/>
        </p:nvCxnSpPr>
        <p:spPr>
          <a:xfrm>
            <a:off x="4752844" y="3845523"/>
            <a:ext cx="645762" cy="213352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C2D75438-8D80-4A52-B8E1-D57D84D7908A}"/>
                  </a:ext>
                </a:extLst>
              </p:cNvPr>
              <p:cNvSpPr/>
              <p:nvPr/>
            </p:nvSpPr>
            <p:spPr>
              <a:xfrm>
                <a:off x="3360332" y="5545124"/>
                <a:ext cx="1263679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C2D75438-8D80-4A52-B8E1-D57D84D79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332" y="5545124"/>
                <a:ext cx="1263679" cy="55752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67009A4B-71D9-4A54-8024-176CEA2D74D7}"/>
                  </a:ext>
                </a:extLst>
              </p:cNvPr>
              <p:cNvSpPr/>
              <p:nvPr/>
            </p:nvSpPr>
            <p:spPr>
              <a:xfrm>
                <a:off x="4757149" y="5530951"/>
                <a:ext cx="1263679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67009A4B-71D9-4A54-8024-176CEA2D7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149" y="5530951"/>
                <a:ext cx="1263679" cy="55752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5858F970-5119-4828-BDC7-4AB8AA60840A}"/>
              </a:ext>
            </a:extLst>
          </p:cNvPr>
          <p:cNvCxnSpPr>
            <a:stCxn id="18" idx="2"/>
            <a:endCxn id="47" idx="0"/>
          </p:cNvCxnSpPr>
          <p:nvPr/>
        </p:nvCxnSpPr>
        <p:spPr>
          <a:xfrm>
            <a:off x="4739219" y="5302280"/>
            <a:ext cx="649770" cy="228671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9BA1A7D9-83D8-4F66-B7F0-3669D82AACEE}"/>
              </a:ext>
            </a:extLst>
          </p:cNvPr>
          <p:cNvCxnSpPr>
            <a:cxnSpLocks/>
            <a:stCxn id="18" idx="2"/>
            <a:endCxn id="46" idx="0"/>
          </p:cNvCxnSpPr>
          <p:nvPr/>
        </p:nvCxnSpPr>
        <p:spPr>
          <a:xfrm flipH="1">
            <a:off x="3992172" y="5302280"/>
            <a:ext cx="747047" cy="242844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1986683D-86EA-46FC-85A3-EC4AB6BF6888}"/>
                  </a:ext>
                </a:extLst>
              </p:cNvPr>
              <p:cNvSpPr/>
              <p:nvPr/>
            </p:nvSpPr>
            <p:spPr>
              <a:xfrm>
                <a:off x="679492" y="4105632"/>
                <a:ext cx="837537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1986683D-86EA-46FC-85A3-EC4AB6BF68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92" y="4105632"/>
                <a:ext cx="837537" cy="32624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D4A15EFB-0E19-4A9B-B5DC-DCCD9741EB44}"/>
                  </a:ext>
                </a:extLst>
              </p:cNvPr>
              <p:cNvSpPr/>
              <p:nvPr/>
            </p:nvSpPr>
            <p:spPr>
              <a:xfrm>
                <a:off x="660401" y="2840290"/>
                <a:ext cx="829522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D4A15EFB-0E19-4A9B-B5DC-DCCD9741E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01" y="2840290"/>
                <a:ext cx="829522" cy="32624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5192EAF3-937C-4664-BCA8-1E3E53F77E45}"/>
                  </a:ext>
                </a:extLst>
              </p:cNvPr>
              <p:cNvSpPr/>
              <p:nvPr/>
            </p:nvSpPr>
            <p:spPr>
              <a:xfrm>
                <a:off x="662453" y="3152533"/>
                <a:ext cx="837537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5192EAF3-937C-4664-BCA8-1E3E53F77E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53" y="3152533"/>
                <a:ext cx="837537" cy="326243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E8D30A6A-B821-4492-90E6-C51FE6CCD51A}"/>
                  </a:ext>
                </a:extLst>
              </p:cNvPr>
              <p:cNvSpPr/>
              <p:nvPr/>
            </p:nvSpPr>
            <p:spPr>
              <a:xfrm>
                <a:off x="675389" y="3768345"/>
                <a:ext cx="829522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E8D30A6A-B821-4492-90E6-C51FE6CCD5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89" y="3768345"/>
                <a:ext cx="829522" cy="32624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1AACD6EE-7F1B-4C9D-9FC2-ADE2B7F26FB9}"/>
                  </a:ext>
                </a:extLst>
              </p:cNvPr>
              <p:cNvSpPr/>
              <p:nvPr/>
            </p:nvSpPr>
            <p:spPr>
              <a:xfrm>
                <a:off x="556045" y="2555187"/>
                <a:ext cx="5078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1AACD6EE-7F1B-4C9D-9FC2-ADE2B7F26F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5" y="2555187"/>
                <a:ext cx="507896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8D7BCE96-72BC-43DF-BC54-36EADC37D22A}"/>
                  </a:ext>
                </a:extLst>
              </p:cNvPr>
              <p:cNvSpPr/>
              <p:nvPr/>
            </p:nvSpPr>
            <p:spPr>
              <a:xfrm>
                <a:off x="502043" y="3478776"/>
                <a:ext cx="5078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8D7BCE96-72BC-43DF-BC54-36EADC37D2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43" y="3478776"/>
                <a:ext cx="507895" cy="307777"/>
              </a:xfrm>
              <a:prstGeom prst="rect">
                <a:avLst/>
              </a:prstGeom>
              <a:blipFill>
                <a:blip r:embed="rId3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77CD674F-23DA-4F9A-96CE-20E740E3F258}"/>
                  </a:ext>
                </a:extLst>
              </p:cNvPr>
              <p:cNvSpPr/>
              <p:nvPr/>
            </p:nvSpPr>
            <p:spPr>
              <a:xfrm>
                <a:off x="460140" y="4431875"/>
                <a:ext cx="9224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77CD674F-23DA-4F9A-96CE-20E740E3F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40" y="4431875"/>
                <a:ext cx="922432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1F889126-F468-46BB-8DB0-2F08598B0A97}"/>
                  </a:ext>
                </a:extLst>
              </p:cNvPr>
              <p:cNvSpPr/>
              <p:nvPr/>
            </p:nvSpPr>
            <p:spPr>
              <a:xfrm>
                <a:off x="471373" y="4739652"/>
                <a:ext cx="8262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1F889126-F468-46BB-8DB0-2F08598B0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73" y="4739652"/>
                <a:ext cx="826252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Skupina 61">
            <a:extLst>
              <a:ext uri="{FF2B5EF4-FFF2-40B4-BE49-F238E27FC236}">
                <a16:creationId xmlns:a16="http://schemas.microsoft.com/office/drawing/2014/main" id="{196FF7B9-AD7B-46A0-B8AA-2903AAC0AFCA}"/>
              </a:ext>
            </a:extLst>
          </p:cNvPr>
          <p:cNvGrpSpPr/>
          <p:nvPr/>
        </p:nvGrpSpPr>
        <p:grpSpPr>
          <a:xfrm>
            <a:off x="471374" y="2699295"/>
            <a:ext cx="1094192" cy="2330701"/>
            <a:chOff x="229020" y="3481388"/>
            <a:chExt cx="1856885" cy="438150"/>
          </a:xfrm>
        </p:grpSpPr>
        <p:cxnSp>
          <p:nvCxnSpPr>
            <p:cNvPr id="63" name="Přímá spojnice 62">
              <a:extLst>
                <a:ext uri="{FF2B5EF4-FFF2-40B4-BE49-F238E27FC236}">
                  <a16:creationId xmlns:a16="http://schemas.microsoft.com/office/drawing/2014/main" id="{8D7955AB-BFE1-46E4-8EFE-AA7E951B0531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>
              <a:extLst>
                <a:ext uri="{FF2B5EF4-FFF2-40B4-BE49-F238E27FC236}">
                  <a16:creationId xmlns:a16="http://schemas.microsoft.com/office/drawing/2014/main" id="{059F9E2D-21F9-4CAF-BAA4-5DAACEF865CE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3CE4B-66B4-47A9-A9D9-51915079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75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6" grpId="0"/>
      <p:bldP spid="37" grpId="0"/>
      <p:bldP spid="38" grpId="0"/>
      <p:bldP spid="40" grpId="0" animBg="1"/>
      <p:bldP spid="31" grpId="0" animBg="1"/>
      <p:bldP spid="46" grpId="0" animBg="1"/>
      <p:bldP spid="47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E1F460D-9568-4FC8-A3A6-AFFBA92DF2BA}"/>
              </a:ext>
            </a:extLst>
          </p:cNvPr>
          <p:cNvSpPr txBox="1"/>
          <p:nvPr/>
        </p:nvSpPr>
        <p:spPr>
          <a:xfrm>
            <a:off x="92091" y="68537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99724042-21D2-4213-8027-2B75CAAE8AAB}"/>
                  </a:ext>
                </a:extLst>
              </p:cNvPr>
              <p:cNvSpPr/>
              <p:nvPr/>
            </p:nvSpPr>
            <p:spPr>
              <a:xfrm>
                <a:off x="2771456" y="57971"/>
                <a:ext cx="9328453" cy="20313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Daná ekonomika v </a:t>
                </a:r>
                <a:r>
                  <a:rPr lang="cs-CZ" sz="1400" b="1" dirty="0" err="1"/>
                  <a:t>Heckscher</a:t>
                </a:r>
                <a:r>
                  <a:rPr lang="cs-CZ" sz="1400" b="1" dirty="0"/>
                  <a:t> - </a:t>
                </a:r>
                <a:r>
                  <a:rPr lang="cs-CZ" sz="1400" b="1" dirty="0" err="1"/>
                  <a:t>Ohlinově</a:t>
                </a:r>
                <a:r>
                  <a:rPr lang="cs-CZ" sz="1400" b="1" dirty="0"/>
                  <a:t> modelu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vyrábí pomocí dvou faktorů </a:t>
                </a:r>
                <a:r>
                  <a:rPr lang="cs-CZ" sz="1400" b="1" dirty="0"/>
                  <a:t>(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b="1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b="1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b="1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půdy.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který statek je náročnější na užití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b="1" dirty="0"/>
                  <a:t> a který na užití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rovnice hranic výrobních možností obou statků a nakreslete je</a:t>
                </a:r>
              </a:p>
              <a:p>
                <a:r>
                  <a:rPr lang="cs-CZ" sz="1400" b="1" dirty="0"/>
                  <a:t>c) sklony těchto hranic a definujte, čím jsou určeny</a:t>
                </a:r>
              </a:p>
              <a:p>
                <a:r>
                  <a:rPr lang="cs-CZ" sz="1400" b="1" dirty="0"/>
                  <a:t>d) maximální množství obou finálních statků, které lze vyrobit</a:t>
                </a:r>
              </a:p>
              <a:p>
                <a:r>
                  <a:rPr lang="cs-CZ" sz="1400" b="1" dirty="0"/>
                  <a:t>e) rovnovážná množství finálních statků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99724042-21D2-4213-8027-2B75CAAE8A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56" y="57971"/>
                <a:ext cx="9328453" cy="2031325"/>
              </a:xfrm>
              <a:prstGeom prst="rect">
                <a:avLst/>
              </a:prstGeom>
              <a:blipFill>
                <a:blip r:embed="rId2"/>
                <a:stretch>
                  <a:fillRect l="-131" t="-299" r="-65" b="-17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A8D2ED3F-6199-4712-80DE-A4E4385FE9E3}"/>
              </a:ext>
            </a:extLst>
          </p:cNvPr>
          <p:cNvSpPr/>
          <p:nvPr/>
        </p:nvSpPr>
        <p:spPr>
          <a:xfrm>
            <a:off x="92091" y="1749336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A3A5473D-EA69-4C77-80AF-7713BB1AB414}"/>
              </a:ext>
            </a:extLst>
          </p:cNvPr>
          <p:cNvGrpSpPr/>
          <p:nvPr/>
        </p:nvGrpSpPr>
        <p:grpSpPr>
          <a:xfrm>
            <a:off x="465911" y="4447573"/>
            <a:ext cx="1667380" cy="324022"/>
            <a:chOff x="4999542" y="5835952"/>
            <a:chExt cx="1667380" cy="324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87C917D7-5795-48D6-8C79-CBA269A54AE3}"/>
                    </a:ext>
                  </a:extLst>
                </p:cNvPr>
                <p:cNvSpPr/>
                <p:nvPr/>
              </p:nvSpPr>
              <p:spPr>
                <a:xfrm>
                  <a:off x="4999542" y="5835952"/>
                  <a:ext cx="166738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8" name="Obdélník 7">
                  <a:extLst>
                    <a:ext uri="{FF2B5EF4-FFF2-40B4-BE49-F238E27FC236}">
                      <a16:creationId xmlns:a16="http://schemas.microsoft.com/office/drawing/2014/main" id="{87C917D7-5795-48D6-8C79-CBA269A54A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542" y="5835952"/>
                  <a:ext cx="1667380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D65A5B7B-6DAD-4835-A912-9C078D89AE36}"/>
                </a:ext>
              </a:extLst>
            </p:cNvPr>
            <p:cNvCxnSpPr>
              <a:cxnSpLocks/>
            </p:cNvCxnSpPr>
            <p:nvPr/>
          </p:nvCxnSpPr>
          <p:spPr>
            <a:xfrm>
              <a:off x="5139346" y="6159974"/>
              <a:ext cx="1292987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194522FF-0037-425A-9C53-496715636E92}"/>
              </a:ext>
            </a:extLst>
          </p:cNvPr>
          <p:cNvGrpSpPr/>
          <p:nvPr/>
        </p:nvGrpSpPr>
        <p:grpSpPr>
          <a:xfrm>
            <a:off x="398947" y="2659119"/>
            <a:ext cx="1734193" cy="307777"/>
            <a:chOff x="4969597" y="3946361"/>
            <a:chExt cx="1734193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8658B981-D86C-41B6-A100-87035B67FD00}"/>
                    </a:ext>
                  </a:extLst>
                </p:cNvPr>
                <p:cNvSpPr/>
                <p:nvPr/>
              </p:nvSpPr>
              <p:spPr>
                <a:xfrm>
                  <a:off x="4969597" y="3946361"/>
                  <a:ext cx="1734193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8658B981-D86C-41B6-A100-87035B67FD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597" y="3946361"/>
                  <a:ext cx="1734193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2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2312BCB9-CA06-4A9E-9551-1AC03C215FBE}"/>
                </a:ext>
              </a:extLst>
            </p:cNvPr>
            <p:cNvCxnSpPr>
              <a:cxnSpLocks/>
            </p:cNvCxnSpPr>
            <p:nvPr/>
          </p:nvCxnSpPr>
          <p:spPr>
            <a:xfrm>
              <a:off x="5176365" y="4254138"/>
              <a:ext cx="1292987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F0816826-7E9D-477F-AB16-920757B54E40}"/>
              </a:ext>
            </a:extLst>
          </p:cNvPr>
          <p:cNvGrpSpPr/>
          <p:nvPr/>
        </p:nvGrpSpPr>
        <p:grpSpPr>
          <a:xfrm>
            <a:off x="286938" y="3985297"/>
            <a:ext cx="783611" cy="307777"/>
            <a:chOff x="4223946" y="4637982"/>
            <a:chExt cx="783611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>
                  <a:extLst>
                    <a:ext uri="{FF2B5EF4-FFF2-40B4-BE49-F238E27FC236}">
                      <a16:creationId xmlns:a16="http://schemas.microsoft.com/office/drawing/2014/main" id="{72616216-BEFD-45A3-9CBC-E9386CBAC7D7}"/>
                    </a:ext>
                  </a:extLst>
                </p:cNvPr>
                <p:cNvSpPr txBox="1"/>
                <p:nvPr/>
              </p:nvSpPr>
              <p:spPr>
                <a:xfrm>
                  <a:off x="4223946" y="4637982"/>
                  <a:ext cx="78361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ovéPole 6">
                  <a:extLst>
                    <a:ext uri="{FF2B5EF4-FFF2-40B4-BE49-F238E27FC236}">
                      <a16:creationId xmlns:a16="http://schemas.microsoft.com/office/drawing/2014/main" id="{72616216-BEFD-45A3-9CBC-E9386CBAC7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3946" y="4637982"/>
                  <a:ext cx="783611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DC78A07F-79C8-4006-BFAD-80DE416B4E0F}"/>
                </a:ext>
              </a:extLst>
            </p:cNvPr>
            <p:cNvCxnSpPr/>
            <p:nvPr/>
          </p:nvCxnSpPr>
          <p:spPr>
            <a:xfrm>
              <a:off x="4318891" y="4940701"/>
              <a:ext cx="51435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755E7276-0940-4755-8D36-6A3A06D0D3D2}"/>
              </a:ext>
            </a:extLst>
          </p:cNvPr>
          <p:cNvGrpSpPr/>
          <p:nvPr/>
        </p:nvGrpSpPr>
        <p:grpSpPr>
          <a:xfrm>
            <a:off x="263615" y="2196843"/>
            <a:ext cx="775597" cy="321056"/>
            <a:chOff x="4194001" y="2748391"/>
            <a:chExt cx="775597" cy="3210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ovéPole 4">
                  <a:extLst>
                    <a:ext uri="{FF2B5EF4-FFF2-40B4-BE49-F238E27FC236}">
                      <a16:creationId xmlns:a16="http://schemas.microsoft.com/office/drawing/2014/main" id="{11F723C7-B371-4C49-8A75-5CFBBF79BFAF}"/>
                    </a:ext>
                  </a:extLst>
                </p:cNvPr>
                <p:cNvSpPr txBox="1"/>
                <p:nvPr/>
              </p:nvSpPr>
              <p:spPr>
                <a:xfrm>
                  <a:off x="4194001" y="2748391"/>
                  <a:ext cx="77559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ovéPole 4">
                  <a:extLst>
                    <a:ext uri="{FF2B5EF4-FFF2-40B4-BE49-F238E27FC236}">
                      <a16:creationId xmlns:a16="http://schemas.microsoft.com/office/drawing/2014/main" id="{11F723C7-B371-4C49-8A75-5CFBBF79BF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4001" y="2748391"/>
                  <a:ext cx="77559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7B5E998A-2A2D-45AD-B50B-E92C9253285E}"/>
                </a:ext>
              </a:extLst>
            </p:cNvPr>
            <p:cNvCxnSpPr/>
            <p:nvPr/>
          </p:nvCxnSpPr>
          <p:spPr>
            <a:xfrm>
              <a:off x="4279308" y="3069447"/>
              <a:ext cx="51435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1CD3EDD-BC12-4A13-A035-784028279C3A}"/>
                  </a:ext>
                </a:extLst>
              </p:cNvPr>
              <p:cNvSpPr txBox="1"/>
              <p:nvPr/>
            </p:nvSpPr>
            <p:spPr>
              <a:xfrm>
                <a:off x="286938" y="3159598"/>
                <a:ext cx="984372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1CD3EDD-BC12-4A13-A035-784028279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38" y="3159598"/>
                <a:ext cx="984372" cy="265778"/>
              </a:xfrm>
              <a:prstGeom prst="rect">
                <a:avLst/>
              </a:prstGeom>
              <a:blipFill>
                <a:blip r:embed="rId7"/>
                <a:stretch>
                  <a:fillRect l="-3704" r="-3704" b="-11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37C3ED4-FDE3-4937-B63B-775D5041F9F8}"/>
                  </a:ext>
                </a:extLst>
              </p:cNvPr>
              <p:cNvSpPr txBox="1"/>
              <p:nvPr/>
            </p:nvSpPr>
            <p:spPr>
              <a:xfrm>
                <a:off x="1574926" y="3168707"/>
                <a:ext cx="1158586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37C3ED4-FDE3-4937-B63B-775D5041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926" y="3168707"/>
                <a:ext cx="1158586" cy="265778"/>
              </a:xfrm>
              <a:prstGeom prst="rect">
                <a:avLst/>
              </a:prstGeom>
              <a:blipFill>
                <a:blip r:embed="rId8"/>
                <a:stretch>
                  <a:fillRect l="-3158" r="-3158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DC020258-DB17-4CBA-998F-164695B1B825}"/>
                  </a:ext>
                </a:extLst>
              </p:cNvPr>
              <p:cNvSpPr txBox="1"/>
              <p:nvPr/>
            </p:nvSpPr>
            <p:spPr>
              <a:xfrm>
                <a:off x="336038" y="4983306"/>
                <a:ext cx="990784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DC020258-DB17-4CBA-998F-164695B1B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38" y="4983306"/>
                <a:ext cx="990784" cy="265778"/>
              </a:xfrm>
              <a:prstGeom prst="rect">
                <a:avLst/>
              </a:prstGeom>
              <a:blipFill>
                <a:blip r:embed="rId9"/>
                <a:stretch>
                  <a:fillRect l="-3681" r="-3067" b="-11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9878953-CBF8-4990-B68B-C529630A4962}"/>
                  </a:ext>
                </a:extLst>
              </p:cNvPr>
              <p:cNvSpPr txBox="1"/>
              <p:nvPr/>
            </p:nvSpPr>
            <p:spPr>
              <a:xfrm>
                <a:off x="1546718" y="5014449"/>
                <a:ext cx="990784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9878953-CBF8-4990-B68B-C529630A4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18" y="5014449"/>
                <a:ext cx="990784" cy="265778"/>
              </a:xfrm>
              <a:prstGeom prst="rect">
                <a:avLst/>
              </a:prstGeom>
              <a:blipFill>
                <a:blip r:embed="rId10"/>
                <a:stretch>
                  <a:fillRect l="-4321" r="-3704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1E7376F6-A053-474B-B250-E7DD311D58F7}"/>
              </a:ext>
            </a:extLst>
          </p:cNvPr>
          <p:cNvCxnSpPr>
            <a:cxnSpLocks/>
          </p:cNvCxnSpPr>
          <p:nvPr/>
        </p:nvCxnSpPr>
        <p:spPr>
          <a:xfrm>
            <a:off x="3765550" y="3236066"/>
            <a:ext cx="1046833" cy="2060862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875AC18-3614-4861-B26B-9034720CDBFB}"/>
              </a:ext>
            </a:extLst>
          </p:cNvPr>
          <p:cNvCxnSpPr>
            <a:cxnSpLocks/>
          </p:cNvCxnSpPr>
          <p:nvPr/>
        </p:nvCxnSpPr>
        <p:spPr>
          <a:xfrm>
            <a:off x="3765549" y="4268247"/>
            <a:ext cx="1985578" cy="103088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4FB733CD-A76E-402C-A7E0-36F310ABE992}"/>
                  </a:ext>
                </a:extLst>
              </p:cNvPr>
              <p:cNvSpPr/>
              <p:nvPr/>
            </p:nvSpPr>
            <p:spPr>
              <a:xfrm>
                <a:off x="3293643" y="2758992"/>
                <a:ext cx="419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4FB733CD-A76E-402C-A7E0-36F310ABE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643" y="2758992"/>
                <a:ext cx="419730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EF87F00B-D8E1-43CB-B9D5-A5C1302F2439}"/>
                  </a:ext>
                </a:extLst>
              </p:cNvPr>
              <p:cNvSpPr/>
              <p:nvPr/>
            </p:nvSpPr>
            <p:spPr>
              <a:xfrm>
                <a:off x="6560819" y="5324764"/>
                <a:ext cx="419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EF87F00B-D8E1-43CB-B9D5-A5C1302F24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819" y="5324764"/>
                <a:ext cx="41973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Skupina 37">
            <a:extLst>
              <a:ext uri="{FF2B5EF4-FFF2-40B4-BE49-F238E27FC236}">
                <a16:creationId xmlns:a16="http://schemas.microsoft.com/office/drawing/2014/main" id="{1CE08E05-CC48-4EF3-802B-062EB75AED35}"/>
              </a:ext>
            </a:extLst>
          </p:cNvPr>
          <p:cNvGrpSpPr/>
          <p:nvPr/>
        </p:nvGrpSpPr>
        <p:grpSpPr>
          <a:xfrm>
            <a:off x="4735789" y="2837835"/>
            <a:ext cx="1734193" cy="307777"/>
            <a:chOff x="4969597" y="3946361"/>
            <a:chExt cx="1734193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Obdélník 38">
                  <a:extLst>
                    <a:ext uri="{FF2B5EF4-FFF2-40B4-BE49-F238E27FC236}">
                      <a16:creationId xmlns:a16="http://schemas.microsoft.com/office/drawing/2014/main" id="{F4E4E9A9-1E3A-4D38-A5BB-3C8EEB5C8E69}"/>
                    </a:ext>
                  </a:extLst>
                </p:cNvPr>
                <p:cNvSpPr/>
                <p:nvPr/>
              </p:nvSpPr>
              <p:spPr>
                <a:xfrm>
                  <a:off x="4969597" y="3946361"/>
                  <a:ext cx="1734193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39" name="Obdélník 38">
                  <a:extLst>
                    <a:ext uri="{FF2B5EF4-FFF2-40B4-BE49-F238E27FC236}">
                      <a16:creationId xmlns:a16="http://schemas.microsoft.com/office/drawing/2014/main" id="{F4E4E9A9-1E3A-4D38-A5BB-3C8EEB5C8E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597" y="3946361"/>
                  <a:ext cx="1734193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799CA344-B236-4D37-8AE6-C7A9A74A8751}"/>
                </a:ext>
              </a:extLst>
            </p:cNvPr>
            <p:cNvCxnSpPr>
              <a:cxnSpLocks/>
            </p:cNvCxnSpPr>
            <p:nvPr/>
          </p:nvCxnSpPr>
          <p:spPr>
            <a:xfrm>
              <a:off x="5058805" y="4254138"/>
              <a:ext cx="1292987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8DFC95AB-D290-46BB-AE20-0999522F3EDB}"/>
                  </a:ext>
                </a:extLst>
              </p:cNvPr>
              <p:cNvSpPr txBox="1"/>
              <p:nvPr/>
            </p:nvSpPr>
            <p:spPr>
              <a:xfrm>
                <a:off x="3850033" y="3138482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8DFC95AB-D290-46BB-AE20-0999522F3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033" y="3138482"/>
                <a:ext cx="36740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66306DE8-4BAF-4D1E-B1E0-F05AFDFAC696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4217441" y="3145612"/>
            <a:ext cx="607556" cy="177536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D59C69AE-B3F5-41AD-B849-EC61F3105A2E}"/>
                  </a:ext>
                </a:extLst>
              </p:cNvPr>
              <p:cNvSpPr txBox="1"/>
              <p:nvPr/>
            </p:nvSpPr>
            <p:spPr>
              <a:xfrm>
                <a:off x="5411533" y="4806802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D59C69AE-B3F5-41AD-B849-EC61F3105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533" y="4806802"/>
                <a:ext cx="38183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Skupina 52">
            <a:extLst>
              <a:ext uri="{FF2B5EF4-FFF2-40B4-BE49-F238E27FC236}">
                <a16:creationId xmlns:a16="http://schemas.microsoft.com/office/drawing/2014/main" id="{F4AFA655-E437-40D7-9881-0686DD231C3B}"/>
              </a:ext>
            </a:extLst>
          </p:cNvPr>
          <p:cNvGrpSpPr/>
          <p:nvPr/>
        </p:nvGrpSpPr>
        <p:grpSpPr>
          <a:xfrm>
            <a:off x="6345530" y="4318832"/>
            <a:ext cx="1667380" cy="324022"/>
            <a:chOff x="4999542" y="5835952"/>
            <a:chExt cx="1667380" cy="324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Obdélník 53">
                  <a:extLst>
                    <a:ext uri="{FF2B5EF4-FFF2-40B4-BE49-F238E27FC236}">
                      <a16:creationId xmlns:a16="http://schemas.microsoft.com/office/drawing/2014/main" id="{0A12449A-5B32-45E1-BDE0-E97FB557153B}"/>
                    </a:ext>
                  </a:extLst>
                </p:cNvPr>
                <p:cNvSpPr/>
                <p:nvPr/>
              </p:nvSpPr>
              <p:spPr>
                <a:xfrm>
                  <a:off x="4999542" y="5835952"/>
                  <a:ext cx="166738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54" name="Obdélník 53">
                  <a:extLst>
                    <a:ext uri="{FF2B5EF4-FFF2-40B4-BE49-F238E27FC236}">
                      <a16:creationId xmlns:a16="http://schemas.microsoft.com/office/drawing/2014/main" id="{0A12449A-5B32-45E1-BDE0-E97FB55715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542" y="5835952"/>
                  <a:ext cx="1667380" cy="307777"/>
                </a:xfrm>
                <a:prstGeom prst="rect">
                  <a:avLst/>
                </a:prstGeom>
                <a:blipFill>
                  <a:blip r:embed="rId16"/>
                  <a:stretch>
                    <a:fillRect b="-2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19AC564D-59B5-44F5-BCA3-EA56822EF8A8}"/>
                </a:ext>
              </a:extLst>
            </p:cNvPr>
            <p:cNvCxnSpPr>
              <a:cxnSpLocks/>
            </p:cNvCxnSpPr>
            <p:nvPr/>
          </p:nvCxnSpPr>
          <p:spPr>
            <a:xfrm>
              <a:off x="5139346" y="6159974"/>
              <a:ext cx="1292987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E533E14E-8FAC-4E90-BA37-F9051D7A2B69}"/>
              </a:ext>
            </a:extLst>
          </p:cNvPr>
          <p:cNvCxnSpPr>
            <a:cxnSpLocks/>
            <a:stCxn id="52" idx="3"/>
          </p:cNvCxnSpPr>
          <p:nvPr/>
        </p:nvCxnSpPr>
        <p:spPr>
          <a:xfrm flipV="1">
            <a:off x="5793368" y="4642854"/>
            <a:ext cx="691966" cy="348614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EC829230-363C-458D-86FB-8378BAFD5C29}"/>
                  </a:ext>
                </a:extLst>
              </p:cNvPr>
              <p:cNvSpPr/>
              <p:nvPr/>
            </p:nvSpPr>
            <p:spPr>
              <a:xfrm>
                <a:off x="5602306" y="5305050"/>
                <a:ext cx="4796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EC829230-363C-458D-86FB-8378BAFD5C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306" y="5305050"/>
                <a:ext cx="47961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4150C59A-978C-4A7D-874A-2E1F0F88D7AF}"/>
                  </a:ext>
                </a:extLst>
              </p:cNvPr>
              <p:cNvSpPr/>
              <p:nvPr/>
            </p:nvSpPr>
            <p:spPr>
              <a:xfrm>
                <a:off x="3342035" y="4110859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4150C59A-978C-4A7D-874A-2E1F0F88D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035" y="4110859"/>
                <a:ext cx="43954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788C75AB-2E57-42C6-BAE5-AF50ABA5B0EA}"/>
                  </a:ext>
                </a:extLst>
              </p:cNvPr>
              <p:cNvSpPr/>
              <p:nvPr/>
            </p:nvSpPr>
            <p:spPr>
              <a:xfrm>
                <a:off x="4600626" y="5314511"/>
                <a:ext cx="4395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788C75AB-2E57-42C6-BAE5-AF50ABA5B0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626" y="5314511"/>
                <a:ext cx="43954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B473DEB7-26D8-4D88-92D8-6A99785D1837}"/>
                  </a:ext>
                </a:extLst>
              </p:cNvPr>
              <p:cNvSpPr txBox="1"/>
              <p:nvPr/>
            </p:nvSpPr>
            <p:spPr>
              <a:xfrm>
                <a:off x="3323606" y="3138482"/>
                <a:ext cx="4290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B473DEB7-26D8-4D88-92D8-6A99785D1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606" y="3138482"/>
                <a:ext cx="429092" cy="215444"/>
              </a:xfrm>
              <a:prstGeom prst="rect">
                <a:avLst/>
              </a:prstGeom>
              <a:blipFill>
                <a:blip r:embed="rId20"/>
                <a:stretch>
                  <a:fillRect l="-8451" r="-8451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Obdélník 85">
            <a:extLst>
              <a:ext uri="{FF2B5EF4-FFF2-40B4-BE49-F238E27FC236}">
                <a16:creationId xmlns:a16="http://schemas.microsoft.com/office/drawing/2014/main" id="{86CB8D50-8B8F-45B4-90A2-69473427754A}"/>
              </a:ext>
            </a:extLst>
          </p:cNvPr>
          <p:cNvSpPr/>
          <p:nvPr/>
        </p:nvSpPr>
        <p:spPr>
          <a:xfrm>
            <a:off x="8008579" y="2179811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p:cxnSp>
        <p:nvCxnSpPr>
          <p:cNvPr id="88" name="Přímá spojnice 87">
            <a:extLst>
              <a:ext uri="{FF2B5EF4-FFF2-40B4-BE49-F238E27FC236}">
                <a16:creationId xmlns:a16="http://schemas.microsoft.com/office/drawing/2014/main" id="{ED788C80-DFD0-4221-99F7-FDD7B77A759B}"/>
              </a:ext>
            </a:extLst>
          </p:cNvPr>
          <p:cNvCxnSpPr>
            <a:cxnSpLocks/>
          </p:cNvCxnSpPr>
          <p:nvPr/>
        </p:nvCxnSpPr>
        <p:spPr>
          <a:xfrm>
            <a:off x="7919166" y="2218309"/>
            <a:ext cx="0" cy="41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90CA7B66-6BF4-4620-BA4D-5C534F2C04EB}"/>
                  </a:ext>
                </a:extLst>
              </p:cNvPr>
              <p:cNvSpPr txBox="1"/>
              <p:nvPr/>
            </p:nvSpPr>
            <p:spPr>
              <a:xfrm>
                <a:off x="8947618" y="2655085"/>
                <a:ext cx="303032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90CA7B66-6BF4-4620-BA4D-5C534F2C0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618" y="2655085"/>
                <a:ext cx="303032" cy="441211"/>
              </a:xfrm>
              <a:prstGeom prst="rect">
                <a:avLst/>
              </a:prstGeom>
              <a:blipFill>
                <a:blip r:embed="rId21"/>
                <a:stretch>
                  <a:fillRect l="-10204" r="-2041" b="-6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4E69AB4-50CA-4B2A-909A-FC21E4F705B6}"/>
                  </a:ext>
                </a:extLst>
              </p:cNvPr>
              <p:cNvSpPr txBox="1"/>
              <p:nvPr/>
            </p:nvSpPr>
            <p:spPr>
              <a:xfrm>
                <a:off x="8974760" y="3390778"/>
                <a:ext cx="311047" cy="4412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4E69AB4-50CA-4B2A-909A-FC21E4F70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760" y="3390778"/>
                <a:ext cx="311047" cy="441211"/>
              </a:xfrm>
              <a:prstGeom prst="rect">
                <a:avLst/>
              </a:prstGeom>
              <a:blipFill>
                <a:blip r:embed="rId22"/>
                <a:stretch>
                  <a:fillRect l="-7843" b="-5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0DDDA27F-5D8C-4F28-A9B2-394C5B97C54F}"/>
                  </a:ext>
                </a:extLst>
              </p:cNvPr>
              <p:cNvSpPr txBox="1"/>
              <p:nvPr/>
            </p:nvSpPr>
            <p:spPr>
              <a:xfrm>
                <a:off x="10159741" y="2616810"/>
                <a:ext cx="663515" cy="404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0DDDA27F-5D8C-4F28-A9B2-394C5B97C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741" y="2616810"/>
                <a:ext cx="663515" cy="404021"/>
              </a:xfrm>
              <a:prstGeom prst="rect">
                <a:avLst/>
              </a:prstGeom>
              <a:blipFill>
                <a:blip r:embed="rId23"/>
                <a:stretch>
                  <a:fillRect l="-5556" r="-5556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>
                <a:extLst>
                  <a:ext uri="{FF2B5EF4-FFF2-40B4-BE49-F238E27FC236}">
                    <a16:creationId xmlns:a16="http://schemas.microsoft.com/office/drawing/2014/main" id="{E7F63788-94A4-477C-8293-E85126528156}"/>
                  </a:ext>
                </a:extLst>
              </p:cNvPr>
              <p:cNvSpPr txBox="1"/>
              <p:nvPr/>
            </p:nvSpPr>
            <p:spPr>
              <a:xfrm>
                <a:off x="10154890" y="3380811"/>
                <a:ext cx="770917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4" name="TextovéPole 93">
                <a:extLst>
                  <a:ext uri="{FF2B5EF4-FFF2-40B4-BE49-F238E27FC236}">
                    <a16:creationId xmlns:a16="http://schemas.microsoft.com/office/drawing/2014/main" id="{E7F63788-94A4-477C-8293-E85126528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890" y="3380811"/>
                <a:ext cx="770917" cy="404791"/>
              </a:xfrm>
              <a:prstGeom prst="rect">
                <a:avLst/>
              </a:prstGeom>
              <a:blipFill>
                <a:blip r:embed="rId24"/>
                <a:stretch>
                  <a:fillRect l="-4762" t="-1515" r="-4762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Šipka: doprava 94">
            <a:extLst>
              <a:ext uri="{FF2B5EF4-FFF2-40B4-BE49-F238E27FC236}">
                <a16:creationId xmlns:a16="http://schemas.microsoft.com/office/drawing/2014/main" id="{8BA3EB6D-9CBD-41C6-B032-D2D94FE4AF72}"/>
              </a:ext>
            </a:extLst>
          </p:cNvPr>
          <p:cNvSpPr/>
          <p:nvPr/>
        </p:nvSpPr>
        <p:spPr>
          <a:xfrm>
            <a:off x="9436791" y="3439747"/>
            <a:ext cx="567115" cy="286853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115" name="Skupina 114">
            <a:extLst>
              <a:ext uri="{FF2B5EF4-FFF2-40B4-BE49-F238E27FC236}">
                <a16:creationId xmlns:a16="http://schemas.microsoft.com/office/drawing/2014/main" id="{1C904954-696A-4CB5-BB5D-5432E567032A}"/>
              </a:ext>
            </a:extLst>
          </p:cNvPr>
          <p:cNvGrpSpPr/>
          <p:nvPr/>
        </p:nvGrpSpPr>
        <p:grpSpPr>
          <a:xfrm>
            <a:off x="3766651" y="3546847"/>
            <a:ext cx="1752028" cy="1705417"/>
            <a:chOff x="3766651" y="3818067"/>
            <a:chExt cx="1752028" cy="1705417"/>
          </a:xfrm>
        </p:grpSpPr>
        <p:grpSp>
          <p:nvGrpSpPr>
            <p:cNvPr id="82" name="Skupina 81">
              <a:extLst>
                <a:ext uri="{FF2B5EF4-FFF2-40B4-BE49-F238E27FC236}">
                  <a16:creationId xmlns:a16="http://schemas.microsoft.com/office/drawing/2014/main" id="{D51019F4-896A-4F66-9BF5-34653D1F37A1}"/>
                </a:ext>
              </a:extLst>
            </p:cNvPr>
            <p:cNvGrpSpPr/>
            <p:nvPr/>
          </p:nvGrpSpPr>
          <p:grpSpPr>
            <a:xfrm>
              <a:off x="3766651" y="4538595"/>
              <a:ext cx="1032895" cy="984889"/>
              <a:chOff x="5290651" y="4460309"/>
              <a:chExt cx="1032895" cy="984889"/>
            </a:xfrm>
          </p:grpSpPr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71463378-2A33-4866-986B-37AF5848AD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0651" y="4460309"/>
                <a:ext cx="698193" cy="359234"/>
              </a:xfrm>
              <a:prstGeom prst="line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1F9D34F4-0486-4FD4-B479-5ED5163661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1347" y="4797739"/>
                <a:ext cx="342199" cy="647459"/>
              </a:xfrm>
              <a:prstGeom prst="line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D4218495-F5F5-472B-9C57-8E2F00BEAA83}"/>
                    </a:ext>
                  </a:extLst>
                </p:cNvPr>
                <p:cNvSpPr txBox="1"/>
                <p:nvPr/>
              </p:nvSpPr>
              <p:spPr>
                <a:xfrm>
                  <a:off x="4408054" y="3818067"/>
                  <a:ext cx="1110625" cy="3284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.−</m:t>
                            </m:r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.)</m:t>
                            </m:r>
                          </m:sub>
                        </m:sSub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D4218495-F5F5-472B-9C57-8E2F00BEAA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8054" y="3818067"/>
                  <a:ext cx="1110625" cy="328488"/>
                </a:xfrm>
                <a:prstGeom prst="rect">
                  <a:avLst/>
                </a:prstGeom>
                <a:blipFill>
                  <a:blip r:embed="rId25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Přímá spojnice se šipkou 99">
              <a:extLst>
                <a:ext uri="{FF2B5EF4-FFF2-40B4-BE49-F238E27FC236}">
                  <a16:creationId xmlns:a16="http://schemas.microsoft.com/office/drawing/2014/main" id="{22B74323-83D9-4378-88AD-42B06F76FA09}"/>
                </a:ext>
              </a:extLst>
            </p:cNvPr>
            <p:cNvCxnSpPr>
              <a:cxnSpLocks/>
              <a:endCxn id="97" idx="2"/>
            </p:cNvCxnSpPr>
            <p:nvPr/>
          </p:nvCxnSpPr>
          <p:spPr>
            <a:xfrm flipV="1">
              <a:off x="4464844" y="4146555"/>
              <a:ext cx="498523" cy="755602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Šipka: doprava 101">
            <a:extLst>
              <a:ext uri="{FF2B5EF4-FFF2-40B4-BE49-F238E27FC236}">
                <a16:creationId xmlns:a16="http://schemas.microsoft.com/office/drawing/2014/main" id="{766D9CAD-C51D-4433-80CF-60AD08FEB5C7}"/>
              </a:ext>
            </a:extLst>
          </p:cNvPr>
          <p:cNvSpPr/>
          <p:nvPr/>
        </p:nvSpPr>
        <p:spPr>
          <a:xfrm>
            <a:off x="9413034" y="2725208"/>
            <a:ext cx="567115" cy="286853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cxnSp>
        <p:nvCxnSpPr>
          <p:cNvPr id="105" name="Přímá spojnice 104">
            <a:extLst>
              <a:ext uri="{FF2B5EF4-FFF2-40B4-BE49-F238E27FC236}">
                <a16:creationId xmlns:a16="http://schemas.microsoft.com/office/drawing/2014/main" id="{7D7CA430-44C1-4F5E-B882-E2EAF1BB37BB}"/>
              </a:ext>
            </a:extLst>
          </p:cNvPr>
          <p:cNvCxnSpPr>
            <a:cxnSpLocks/>
          </p:cNvCxnSpPr>
          <p:nvPr/>
        </p:nvCxnSpPr>
        <p:spPr>
          <a:xfrm>
            <a:off x="8211716" y="3985297"/>
            <a:ext cx="3536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bdélník 106">
            <a:extLst>
              <a:ext uri="{FF2B5EF4-FFF2-40B4-BE49-F238E27FC236}">
                <a16:creationId xmlns:a16="http://schemas.microsoft.com/office/drawing/2014/main" id="{11546035-F366-456E-AEF2-3A09E5AD9543}"/>
              </a:ext>
            </a:extLst>
          </p:cNvPr>
          <p:cNvSpPr/>
          <p:nvPr/>
        </p:nvSpPr>
        <p:spPr>
          <a:xfrm>
            <a:off x="8017632" y="4282293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d)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Obdélník 107">
                <a:extLst>
                  <a:ext uri="{FF2B5EF4-FFF2-40B4-BE49-F238E27FC236}">
                    <a16:creationId xmlns:a16="http://schemas.microsoft.com/office/drawing/2014/main" id="{A9160D90-A516-4B78-9B3D-B8D7A4C315E3}"/>
                  </a:ext>
                </a:extLst>
              </p:cNvPr>
              <p:cNvSpPr/>
              <p:nvPr/>
            </p:nvSpPr>
            <p:spPr>
              <a:xfrm>
                <a:off x="9564487" y="5217746"/>
                <a:ext cx="1512081" cy="386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.−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.)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8" name="Obdélník 107">
                <a:extLst>
                  <a:ext uri="{FF2B5EF4-FFF2-40B4-BE49-F238E27FC236}">
                    <a16:creationId xmlns:a16="http://schemas.microsoft.com/office/drawing/2014/main" id="{A9160D90-A516-4B78-9B3D-B8D7A4C315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4487" y="5217746"/>
                <a:ext cx="1512081" cy="38606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0FCD73D4-83A5-42E9-A685-89B439650101}"/>
                  </a:ext>
                </a:extLst>
              </p:cNvPr>
              <p:cNvSpPr/>
              <p:nvPr/>
            </p:nvSpPr>
            <p:spPr>
              <a:xfrm>
                <a:off x="9555546" y="4621924"/>
                <a:ext cx="1486433" cy="386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.−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.)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0FCD73D4-83A5-42E9-A685-89B4396501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546" y="4621924"/>
                <a:ext cx="1486433" cy="38606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CED17B8C-8569-4104-A07A-156CD1051CED}"/>
                  </a:ext>
                </a:extLst>
              </p:cNvPr>
              <p:cNvSpPr txBox="1"/>
              <p:nvPr/>
            </p:nvSpPr>
            <p:spPr>
              <a:xfrm>
                <a:off x="8391452" y="2653169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CED17B8C-8569-4104-A07A-156CD1051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452" y="2653169"/>
                <a:ext cx="428322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18DFBA2A-3E6D-4001-A2ED-E0249F3907EE}"/>
                  </a:ext>
                </a:extLst>
              </p:cNvPr>
              <p:cNvSpPr txBox="1"/>
              <p:nvPr/>
            </p:nvSpPr>
            <p:spPr>
              <a:xfrm>
                <a:off x="8438203" y="3387121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18DFBA2A-3E6D-4001-A2ED-E0249F390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203" y="3387121"/>
                <a:ext cx="442750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Skupina 67">
            <a:extLst>
              <a:ext uri="{FF2B5EF4-FFF2-40B4-BE49-F238E27FC236}">
                <a16:creationId xmlns:a16="http://schemas.microsoft.com/office/drawing/2014/main" id="{BB10F1A2-9478-4A98-A80E-F9BF0106C922}"/>
              </a:ext>
            </a:extLst>
          </p:cNvPr>
          <p:cNvGrpSpPr/>
          <p:nvPr/>
        </p:nvGrpSpPr>
        <p:grpSpPr>
          <a:xfrm>
            <a:off x="3740950" y="2747381"/>
            <a:ext cx="3208490" cy="2576468"/>
            <a:chOff x="5264950" y="2940315"/>
            <a:chExt cx="3208490" cy="2576468"/>
          </a:xfrm>
        </p:grpSpPr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71D882CD-FA3A-4F80-988D-AA76D003A2C1}"/>
                </a:ext>
              </a:extLst>
            </p:cNvPr>
            <p:cNvGrpSpPr/>
            <p:nvPr/>
          </p:nvGrpSpPr>
          <p:grpSpPr>
            <a:xfrm>
              <a:off x="5289550" y="2940315"/>
              <a:ext cx="3183890" cy="2557669"/>
              <a:chOff x="5295900" y="2956560"/>
              <a:chExt cx="2863850" cy="2557669"/>
            </a:xfrm>
          </p:grpSpPr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AC17D235-B8AD-427D-B771-A1856BA721A1}"/>
                  </a:ext>
                </a:extLst>
              </p:cNvPr>
              <p:cNvCxnSpPr/>
              <p:nvPr/>
            </p:nvCxnSpPr>
            <p:spPr>
              <a:xfrm>
                <a:off x="5295900" y="2956560"/>
                <a:ext cx="0" cy="254954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4A737750-B962-423B-B1FC-5DE29DADB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5900" y="5506107"/>
                <a:ext cx="2863850" cy="81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Vývojový diagram: spojnice 63">
              <a:extLst>
                <a:ext uri="{FF2B5EF4-FFF2-40B4-BE49-F238E27FC236}">
                  <a16:creationId xmlns:a16="http://schemas.microsoft.com/office/drawing/2014/main" id="{11BEC082-FB35-4C56-99FF-5D697C69F777}"/>
                </a:ext>
              </a:extLst>
            </p:cNvPr>
            <p:cNvSpPr/>
            <p:nvPr/>
          </p:nvSpPr>
          <p:spPr>
            <a:xfrm>
              <a:off x="7248789" y="5471064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65" name="Vývojový diagram: spojnice 64">
              <a:extLst>
                <a:ext uri="{FF2B5EF4-FFF2-40B4-BE49-F238E27FC236}">
                  <a16:creationId xmlns:a16="http://schemas.microsoft.com/office/drawing/2014/main" id="{2222B055-D718-49DF-A1E2-ED8868E290AE}"/>
                </a:ext>
              </a:extLst>
            </p:cNvPr>
            <p:cNvSpPr/>
            <p:nvPr/>
          </p:nvSpPr>
          <p:spPr>
            <a:xfrm>
              <a:off x="5264950" y="3418050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66" name="Vývojový diagram: spojnice 65">
              <a:extLst>
                <a:ext uri="{FF2B5EF4-FFF2-40B4-BE49-F238E27FC236}">
                  <a16:creationId xmlns:a16="http://schemas.microsoft.com/office/drawing/2014/main" id="{17B7646E-58A9-452F-9B69-3DC14525E768}"/>
                </a:ext>
              </a:extLst>
            </p:cNvPr>
            <p:cNvSpPr/>
            <p:nvPr/>
          </p:nvSpPr>
          <p:spPr>
            <a:xfrm>
              <a:off x="5264950" y="4439280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 dirty="0"/>
            </a:p>
          </p:txBody>
        </p:sp>
        <p:sp>
          <p:nvSpPr>
            <p:cNvPr id="67" name="Vývojový diagram: spojnice 66">
              <a:extLst>
                <a:ext uri="{FF2B5EF4-FFF2-40B4-BE49-F238E27FC236}">
                  <a16:creationId xmlns:a16="http://schemas.microsoft.com/office/drawing/2014/main" id="{6D21E474-FBAC-4B47-A317-CC8CC51F2459}"/>
                </a:ext>
              </a:extLst>
            </p:cNvPr>
            <p:cNvSpPr/>
            <p:nvPr/>
          </p:nvSpPr>
          <p:spPr>
            <a:xfrm>
              <a:off x="6308183" y="5467002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Obdélník 115">
                <a:extLst>
                  <a:ext uri="{FF2B5EF4-FFF2-40B4-BE49-F238E27FC236}">
                    <a16:creationId xmlns:a16="http://schemas.microsoft.com/office/drawing/2014/main" id="{F44FB667-435A-4F5E-B24B-EB148EE1BCEF}"/>
                  </a:ext>
                </a:extLst>
              </p:cNvPr>
              <p:cNvSpPr/>
              <p:nvPr/>
            </p:nvSpPr>
            <p:spPr>
              <a:xfrm>
                <a:off x="7982388" y="4670138"/>
                <a:ext cx="1341970" cy="386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sub>
                            <m:sSub>
                              <m:sSubPr>
                                <m:ctrlP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𝒎𝒂𝒙</m:t>
                                </m:r>
                              </m:e>
                              <m:sub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.−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.)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16" name="Obdélník 115">
                <a:extLst>
                  <a:ext uri="{FF2B5EF4-FFF2-40B4-BE49-F238E27FC236}">
                    <a16:creationId xmlns:a16="http://schemas.microsoft.com/office/drawing/2014/main" id="{F44FB667-435A-4F5E-B24B-EB148EE1BC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388" y="4670138"/>
                <a:ext cx="1341970" cy="386068"/>
              </a:xfrm>
              <a:prstGeom prst="rect">
                <a:avLst/>
              </a:prstGeom>
              <a:blipFill>
                <a:blip r:embed="rId30"/>
                <a:stretch>
                  <a:fillRect t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Obdélník 116">
                <a:extLst>
                  <a:ext uri="{FF2B5EF4-FFF2-40B4-BE49-F238E27FC236}">
                    <a16:creationId xmlns:a16="http://schemas.microsoft.com/office/drawing/2014/main" id="{4A0744CB-9472-4C5D-8F06-033E27BC147D}"/>
                  </a:ext>
                </a:extLst>
              </p:cNvPr>
              <p:cNvSpPr/>
              <p:nvPr/>
            </p:nvSpPr>
            <p:spPr>
              <a:xfrm>
                <a:off x="7970770" y="5065484"/>
                <a:ext cx="1341970" cy="386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b>
                            <m:sSub>
                              <m:sSubPr>
                                <m:ctrlP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𝒎𝒂𝒙</m:t>
                                </m:r>
                              </m:e>
                              <m:sub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.−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cs-CZ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.)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17" name="Obdélník 116">
                <a:extLst>
                  <a:ext uri="{FF2B5EF4-FFF2-40B4-BE49-F238E27FC236}">
                    <a16:creationId xmlns:a16="http://schemas.microsoft.com/office/drawing/2014/main" id="{4A0744CB-9472-4C5D-8F06-033E27BC14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770" y="5065484"/>
                <a:ext cx="1341970" cy="386068"/>
              </a:xfrm>
              <a:prstGeom prst="rect">
                <a:avLst/>
              </a:prstGeom>
              <a:blipFill>
                <a:blip r:embed="rId31"/>
                <a:stretch>
                  <a:fillRect t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B187E9AB-60A8-42BF-AA19-70F76B25B12B}"/>
              </a:ext>
            </a:extLst>
          </p:cNvPr>
          <p:cNvGrpSpPr/>
          <p:nvPr/>
        </p:nvGrpSpPr>
        <p:grpSpPr>
          <a:xfrm>
            <a:off x="8058208" y="4719568"/>
            <a:ext cx="1234028" cy="833132"/>
            <a:chOff x="229020" y="3481388"/>
            <a:chExt cx="1856885" cy="438150"/>
          </a:xfrm>
        </p:grpSpPr>
        <p:cxnSp>
          <p:nvCxnSpPr>
            <p:cNvPr id="119" name="Přímá spojnice 118">
              <a:extLst>
                <a:ext uri="{FF2B5EF4-FFF2-40B4-BE49-F238E27FC236}">
                  <a16:creationId xmlns:a16="http://schemas.microsoft.com/office/drawing/2014/main" id="{1812C58C-7D6B-4D24-8F08-4470601DD9EC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9369A566-1AED-4BFE-98C3-6C7EC3C6972F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ástupný symbol pro číslo snímku 20">
            <a:extLst>
              <a:ext uri="{FF2B5EF4-FFF2-40B4-BE49-F238E27FC236}">
                <a16:creationId xmlns:a16="http://schemas.microsoft.com/office/drawing/2014/main" id="{56C32413-BBE0-41ED-8DFC-5D5B2BC9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5" grpId="0"/>
      <p:bldP spid="16" grpId="0"/>
      <p:bldP spid="32" grpId="0"/>
      <p:bldP spid="33" grpId="0"/>
      <p:bldP spid="41" grpId="0"/>
      <p:bldP spid="52" grpId="0"/>
      <p:bldP spid="60" grpId="0"/>
      <p:bldP spid="61" grpId="0"/>
      <p:bldP spid="62" grpId="0"/>
      <p:bldP spid="63" grpId="0"/>
      <p:bldP spid="86" grpId="0" animBg="1"/>
      <p:bldP spid="91" grpId="0"/>
      <p:bldP spid="92" grpId="0"/>
      <p:bldP spid="93" grpId="0"/>
      <p:bldP spid="94" grpId="0"/>
      <p:bldP spid="95" grpId="0" animBg="1"/>
      <p:bldP spid="102" grpId="0" animBg="1"/>
      <p:bldP spid="107" grpId="0" animBg="1"/>
      <p:bldP spid="108" grpId="0"/>
      <p:bldP spid="109" grpId="0"/>
      <p:bldP spid="110" grpId="0"/>
      <p:bldP spid="111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210CB4D-76C9-4A3B-84C2-752DE2C2ACD1}"/>
              </a:ext>
            </a:extLst>
          </p:cNvPr>
          <p:cNvSpPr/>
          <p:nvPr/>
        </p:nvSpPr>
        <p:spPr>
          <a:xfrm>
            <a:off x="604441" y="1786826"/>
            <a:ext cx="3690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e) </a:t>
            </a:r>
            <a:endParaRPr lang="cs-CZ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0D72EF5-A7E7-4CDC-B3E8-C3DBE66DC88C}"/>
              </a:ext>
            </a:extLst>
          </p:cNvPr>
          <p:cNvSpPr txBox="1"/>
          <p:nvPr/>
        </p:nvSpPr>
        <p:spPr>
          <a:xfrm>
            <a:off x="131743" y="150051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E6F955D0-D688-4423-9AA4-B7E154625827}"/>
                  </a:ext>
                </a:extLst>
              </p:cNvPr>
              <p:cNvSpPr/>
              <p:nvPr/>
            </p:nvSpPr>
            <p:spPr>
              <a:xfrm>
                <a:off x="2904005" y="57056"/>
                <a:ext cx="9137303" cy="20313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Daná ekonomika v </a:t>
                </a:r>
                <a:r>
                  <a:rPr lang="cs-CZ" sz="1400" dirty="0" err="1"/>
                  <a:t>Heckscher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Ohlinově</a:t>
                </a:r>
                <a:r>
                  <a:rPr lang="cs-CZ" sz="1400" dirty="0"/>
                  <a:t> modelu vyrábí pomocí dvou faktorů (práce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cs-CZ" sz="1400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𝟖𝟎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půdy.</a:t>
                </a:r>
              </a:p>
              <a:p>
                <a:r>
                  <a:rPr lang="cs-CZ" sz="1400" dirty="0"/>
                  <a:t>Určete:</a:t>
                </a:r>
              </a:p>
              <a:p>
                <a:r>
                  <a:rPr lang="cs-CZ" sz="1400" dirty="0"/>
                  <a:t>a) který statek je náročnější na užití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dirty="0"/>
                  <a:t> a který na užití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b) rovnice hranic výrobních možností obou statků a nakreslete je</a:t>
                </a:r>
              </a:p>
              <a:p>
                <a:r>
                  <a:rPr lang="cs-CZ" sz="1400" dirty="0"/>
                  <a:t>c) sklony těchto hranic a definujte, čím jsou určeny</a:t>
                </a:r>
              </a:p>
              <a:p>
                <a:r>
                  <a:rPr lang="cs-CZ" sz="1400" dirty="0"/>
                  <a:t>d) maximální množství obou finálních statků, které lze vyrobit</a:t>
                </a:r>
              </a:p>
              <a:p>
                <a:r>
                  <a:rPr lang="cs-CZ" sz="1400" dirty="0"/>
                  <a:t>e) rovnovážná množství finálních statků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 </a:t>
                </a:r>
                <a:r>
                  <a:rPr lang="cs-CZ" sz="14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E6F955D0-D688-4423-9AA4-B7E154625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005" y="57056"/>
                <a:ext cx="9137303" cy="2031325"/>
              </a:xfrm>
              <a:prstGeom prst="rect">
                <a:avLst/>
              </a:prstGeom>
              <a:blipFill>
                <a:blip r:embed="rId2"/>
                <a:stretch>
                  <a:fillRect l="-133" r="-133" b="-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Levá složená závorka 69">
            <a:extLst>
              <a:ext uri="{FF2B5EF4-FFF2-40B4-BE49-F238E27FC236}">
                <a16:creationId xmlns:a16="http://schemas.microsoft.com/office/drawing/2014/main" id="{FCF26210-83F6-403C-A192-6B732573B001}"/>
              </a:ext>
            </a:extLst>
          </p:cNvPr>
          <p:cNvSpPr/>
          <p:nvPr/>
        </p:nvSpPr>
        <p:spPr>
          <a:xfrm rot="10800000">
            <a:off x="5332810" y="2627408"/>
            <a:ext cx="153217" cy="2909569"/>
          </a:xfrm>
          <a:prstGeom prst="leftBrace">
            <a:avLst>
              <a:gd name="adj1" fmla="val 205374"/>
              <a:gd name="adj2" fmla="val 9272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103" name="Skupina 102">
            <a:extLst>
              <a:ext uri="{FF2B5EF4-FFF2-40B4-BE49-F238E27FC236}">
                <a16:creationId xmlns:a16="http://schemas.microsoft.com/office/drawing/2014/main" id="{99F4442E-57CC-4A2C-95F1-A0CD69A03985}"/>
              </a:ext>
            </a:extLst>
          </p:cNvPr>
          <p:cNvGrpSpPr/>
          <p:nvPr/>
        </p:nvGrpSpPr>
        <p:grpSpPr>
          <a:xfrm>
            <a:off x="604441" y="2651818"/>
            <a:ext cx="4719267" cy="2885160"/>
            <a:chOff x="3293643" y="3018601"/>
            <a:chExt cx="4719267" cy="2885160"/>
          </a:xfrm>
        </p:grpSpPr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A7C4B6B0-000F-4732-956C-2CFA9C65F3C3}"/>
                </a:ext>
              </a:extLst>
            </p:cNvPr>
            <p:cNvCxnSpPr>
              <a:cxnSpLocks/>
            </p:cNvCxnSpPr>
            <p:nvPr/>
          </p:nvCxnSpPr>
          <p:spPr>
            <a:xfrm>
              <a:off x="3765550" y="3507286"/>
              <a:ext cx="1046833" cy="2060862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EE04E4AF-B58E-4BF3-9DCA-81A31C5C38C8}"/>
                </a:ext>
              </a:extLst>
            </p:cNvPr>
            <p:cNvCxnSpPr>
              <a:cxnSpLocks/>
            </p:cNvCxnSpPr>
            <p:nvPr/>
          </p:nvCxnSpPr>
          <p:spPr>
            <a:xfrm>
              <a:off x="3765549" y="4539467"/>
              <a:ext cx="1985578" cy="103088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Obdélník 72">
                  <a:extLst>
                    <a:ext uri="{FF2B5EF4-FFF2-40B4-BE49-F238E27FC236}">
                      <a16:creationId xmlns:a16="http://schemas.microsoft.com/office/drawing/2014/main" id="{D83483A9-AFB0-4F3E-9DF6-168D5F3194E1}"/>
                    </a:ext>
                  </a:extLst>
                </p:cNvPr>
                <p:cNvSpPr/>
                <p:nvPr/>
              </p:nvSpPr>
              <p:spPr>
                <a:xfrm>
                  <a:off x="3293643" y="3030212"/>
                  <a:ext cx="4197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73" name="Obdélník 72">
                  <a:extLst>
                    <a:ext uri="{FF2B5EF4-FFF2-40B4-BE49-F238E27FC236}">
                      <a16:creationId xmlns:a16="http://schemas.microsoft.com/office/drawing/2014/main" id="{D83483A9-AFB0-4F3E-9DF6-168D5F3194E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3643" y="3030212"/>
                  <a:ext cx="419730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Obdélník 73">
                  <a:extLst>
                    <a:ext uri="{FF2B5EF4-FFF2-40B4-BE49-F238E27FC236}">
                      <a16:creationId xmlns:a16="http://schemas.microsoft.com/office/drawing/2014/main" id="{DACD8911-F58F-46BB-B03B-95F3427AE4B5}"/>
                    </a:ext>
                  </a:extLst>
                </p:cNvPr>
                <p:cNvSpPr/>
                <p:nvPr/>
              </p:nvSpPr>
              <p:spPr>
                <a:xfrm>
                  <a:off x="6560819" y="5595984"/>
                  <a:ext cx="4197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74" name="Obdélník 73">
                  <a:extLst>
                    <a:ext uri="{FF2B5EF4-FFF2-40B4-BE49-F238E27FC236}">
                      <a16:creationId xmlns:a16="http://schemas.microsoft.com/office/drawing/2014/main" id="{DACD8911-F58F-46BB-B03B-95F3427AE4B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0819" y="5595984"/>
                  <a:ext cx="419730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5" name="Skupina 74">
              <a:extLst>
                <a:ext uri="{FF2B5EF4-FFF2-40B4-BE49-F238E27FC236}">
                  <a16:creationId xmlns:a16="http://schemas.microsoft.com/office/drawing/2014/main" id="{6246523D-CA3F-4E17-A594-58930E4A2533}"/>
                </a:ext>
              </a:extLst>
            </p:cNvPr>
            <p:cNvGrpSpPr/>
            <p:nvPr/>
          </p:nvGrpSpPr>
          <p:grpSpPr>
            <a:xfrm>
              <a:off x="4735789" y="3109055"/>
              <a:ext cx="1734193" cy="307777"/>
              <a:chOff x="4969597" y="3946361"/>
              <a:chExt cx="1734193" cy="3077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Obdélník 75">
                    <a:extLst>
                      <a:ext uri="{FF2B5EF4-FFF2-40B4-BE49-F238E27FC236}">
                        <a16:creationId xmlns:a16="http://schemas.microsoft.com/office/drawing/2014/main" id="{91D5FE11-D1B1-4774-836B-9549463F8A8C}"/>
                      </a:ext>
                    </a:extLst>
                  </p:cNvPr>
                  <p:cNvSpPr/>
                  <p:nvPr/>
                </p:nvSpPr>
                <p:spPr>
                  <a:xfrm>
                    <a:off x="4969597" y="3946361"/>
                    <a:ext cx="1734193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cs-CZ" b="1" dirty="0"/>
                  </a:p>
                </p:txBody>
              </p:sp>
            </mc:Choice>
            <mc:Fallback xmlns="">
              <p:sp>
                <p:nvSpPr>
                  <p:cNvPr id="76" name="Obdélník 75">
                    <a:extLst>
                      <a:ext uri="{FF2B5EF4-FFF2-40B4-BE49-F238E27FC236}">
                        <a16:creationId xmlns:a16="http://schemas.microsoft.com/office/drawing/2014/main" id="{91D5FE11-D1B1-4774-836B-9549463F8A8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69597" y="3946361"/>
                    <a:ext cx="1734193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B0A81FAD-1C6A-450E-8A42-D7BBB82F43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58805" y="4254138"/>
                <a:ext cx="1292987" cy="0"/>
              </a:xfrm>
              <a:prstGeom prst="line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ovéPole 77">
                  <a:extLst>
                    <a:ext uri="{FF2B5EF4-FFF2-40B4-BE49-F238E27FC236}">
                      <a16:creationId xmlns:a16="http://schemas.microsoft.com/office/drawing/2014/main" id="{5D562F42-A6C1-47C6-9B60-2430C1B5806E}"/>
                    </a:ext>
                  </a:extLst>
                </p:cNvPr>
                <p:cNvSpPr txBox="1"/>
                <p:nvPr/>
              </p:nvSpPr>
              <p:spPr>
                <a:xfrm>
                  <a:off x="3850033" y="3409702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ovéPole 77">
                  <a:extLst>
                    <a:ext uri="{FF2B5EF4-FFF2-40B4-BE49-F238E27FC236}">
                      <a16:creationId xmlns:a16="http://schemas.microsoft.com/office/drawing/2014/main" id="{5D562F42-A6C1-47C6-9B60-2430C1B580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0033" y="3409702"/>
                  <a:ext cx="36740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Přímá spojnice se šipkou 78">
              <a:extLst>
                <a:ext uri="{FF2B5EF4-FFF2-40B4-BE49-F238E27FC236}">
                  <a16:creationId xmlns:a16="http://schemas.microsoft.com/office/drawing/2014/main" id="{12527CCC-0DD9-4060-A3E6-1444DAE88106}"/>
                </a:ext>
              </a:extLst>
            </p:cNvPr>
            <p:cNvCxnSpPr>
              <a:cxnSpLocks/>
              <a:stCxn id="78" idx="3"/>
            </p:cNvCxnSpPr>
            <p:nvPr/>
          </p:nvCxnSpPr>
          <p:spPr>
            <a:xfrm flipV="1">
              <a:off x="4217441" y="3416832"/>
              <a:ext cx="607556" cy="177536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ovéPole 79">
                  <a:extLst>
                    <a:ext uri="{FF2B5EF4-FFF2-40B4-BE49-F238E27FC236}">
                      <a16:creationId xmlns:a16="http://schemas.microsoft.com/office/drawing/2014/main" id="{0C4238F5-310F-4C16-9FB4-0A8D710B4572}"/>
                    </a:ext>
                  </a:extLst>
                </p:cNvPr>
                <p:cNvSpPr txBox="1"/>
                <p:nvPr/>
              </p:nvSpPr>
              <p:spPr>
                <a:xfrm>
                  <a:off x="5411533" y="5078022"/>
                  <a:ext cx="3818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ovéPole 79">
                  <a:extLst>
                    <a:ext uri="{FF2B5EF4-FFF2-40B4-BE49-F238E27FC236}">
                      <a16:creationId xmlns:a16="http://schemas.microsoft.com/office/drawing/2014/main" id="{0C4238F5-310F-4C16-9FB4-0A8D710B45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533" y="5078022"/>
                  <a:ext cx="381835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1" name="Skupina 80">
              <a:extLst>
                <a:ext uri="{FF2B5EF4-FFF2-40B4-BE49-F238E27FC236}">
                  <a16:creationId xmlns:a16="http://schemas.microsoft.com/office/drawing/2014/main" id="{1C3E3CF4-6609-480A-B8B3-CCCC2A027AF2}"/>
                </a:ext>
              </a:extLst>
            </p:cNvPr>
            <p:cNvGrpSpPr/>
            <p:nvPr/>
          </p:nvGrpSpPr>
          <p:grpSpPr>
            <a:xfrm>
              <a:off x="6345530" y="4590052"/>
              <a:ext cx="1667380" cy="324022"/>
              <a:chOff x="4999542" y="5835952"/>
              <a:chExt cx="1667380" cy="3240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Obdélník 81">
                    <a:extLst>
                      <a:ext uri="{FF2B5EF4-FFF2-40B4-BE49-F238E27FC236}">
                        <a16:creationId xmlns:a16="http://schemas.microsoft.com/office/drawing/2014/main" id="{7E1DF2ED-7D3C-4ED5-8CFB-1E57FEBD2A2F}"/>
                      </a:ext>
                    </a:extLst>
                  </p:cNvPr>
                  <p:cNvSpPr/>
                  <p:nvPr/>
                </p:nvSpPr>
                <p:spPr>
                  <a:xfrm>
                    <a:off x="4999542" y="5835952"/>
                    <a:ext cx="166738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cs-CZ" b="1" dirty="0"/>
                  </a:p>
                </p:txBody>
              </p:sp>
            </mc:Choice>
            <mc:Fallback xmlns="">
              <p:sp>
                <p:nvSpPr>
                  <p:cNvPr id="82" name="Obdélník 81">
                    <a:extLst>
                      <a:ext uri="{FF2B5EF4-FFF2-40B4-BE49-F238E27FC236}">
                        <a16:creationId xmlns:a16="http://schemas.microsoft.com/office/drawing/2014/main" id="{7E1DF2ED-7D3C-4ED5-8CFB-1E57FEBD2A2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9542" y="5835952"/>
                    <a:ext cx="1667380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" name="Přímá spojnice 82">
                <a:extLst>
                  <a:ext uri="{FF2B5EF4-FFF2-40B4-BE49-F238E27FC236}">
                    <a16:creationId xmlns:a16="http://schemas.microsoft.com/office/drawing/2014/main" id="{AD80088A-E8DA-4A15-B770-B4E3E710FD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39346" y="6159974"/>
                <a:ext cx="1292987" cy="0"/>
              </a:xfrm>
              <a:prstGeom prst="lin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Přímá spojnice se šipkou 83">
              <a:extLst>
                <a:ext uri="{FF2B5EF4-FFF2-40B4-BE49-F238E27FC236}">
                  <a16:creationId xmlns:a16="http://schemas.microsoft.com/office/drawing/2014/main" id="{792DFF23-88CA-4A48-824F-45F7C4627C17}"/>
                </a:ext>
              </a:extLst>
            </p:cNvPr>
            <p:cNvCxnSpPr>
              <a:cxnSpLocks/>
              <a:stCxn id="80" idx="3"/>
            </p:cNvCxnSpPr>
            <p:nvPr/>
          </p:nvCxnSpPr>
          <p:spPr>
            <a:xfrm flipV="1">
              <a:off x="5793368" y="4914074"/>
              <a:ext cx="691966" cy="348614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Obdélník 84">
                  <a:extLst>
                    <a:ext uri="{FF2B5EF4-FFF2-40B4-BE49-F238E27FC236}">
                      <a16:creationId xmlns:a16="http://schemas.microsoft.com/office/drawing/2014/main" id="{25F59F7D-571F-4BB6-9C54-2FC5C5A23F24}"/>
                    </a:ext>
                  </a:extLst>
                </p:cNvPr>
                <p:cNvSpPr/>
                <p:nvPr/>
              </p:nvSpPr>
              <p:spPr>
                <a:xfrm>
                  <a:off x="5602306" y="5576270"/>
                  <a:ext cx="4796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85" name="Obdélník 84">
                  <a:extLst>
                    <a:ext uri="{FF2B5EF4-FFF2-40B4-BE49-F238E27FC236}">
                      <a16:creationId xmlns:a16="http://schemas.microsoft.com/office/drawing/2014/main" id="{25F59F7D-571F-4BB6-9C54-2FC5C5A23F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2306" y="5576270"/>
                  <a:ext cx="479618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Obdélník 85">
                  <a:extLst>
                    <a:ext uri="{FF2B5EF4-FFF2-40B4-BE49-F238E27FC236}">
                      <a16:creationId xmlns:a16="http://schemas.microsoft.com/office/drawing/2014/main" id="{B0379017-168E-44CF-A06D-A24E90084A86}"/>
                    </a:ext>
                  </a:extLst>
                </p:cNvPr>
                <p:cNvSpPr/>
                <p:nvPr/>
              </p:nvSpPr>
              <p:spPr>
                <a:xfrm>
                  <a:off x="3342035" y="4382079"/>
                  <a:ext cx="43954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86" name="Obdélník 85">
                  <a:extLst>
                    <a:ext uri="{FF2B5EF4-FFF2-40B4-BE49-F238E27FC236}">
                      <a16:creationId xmlns:a16="http://schemas.microsoft.com/office/drawing/2014/main" id="{B0379017-168E-44CF-A06D-A24E90084A8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2035" y="4382079"/>
                  <a:ext cx="439544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Obdélník 86">
                  <a:extLst>
                    <a:ext uri="{FF2B5EF4-FFF2-40B4-BE49-F238E27FC236}">
                      <a16:creationId xmlns:a16="http://schemas.microsoft.com/office/drawing/2014/main" id="{FC56CB2C-E170-43B2-AC89-58673B81A8E5}"/>
                    </a:ext>
                  </a:extLst>
                </p:cNvPr>
                <p:cNvSpPr/>
                <p:nvPr/>
              </p:nvSpPr>
              <p:spPr>
                <a:xfrm>
                  <a:off x="4600626" y="5585731"/>
                  <a:ext cx="43954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87" name="Obdélník 86">
                  <a:extLst>
                    <a:ext uri="{FF2B5EF4-FFF2-40B4-BE49-F238E27FC236}">
                      <a16:creationId xmlns:a16="http://schemas.microsoft.com/office/drawing/2014/main" id="{FC56CB2C-E170-43B2-AC89-58673B81A8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626" y="5585731"/>
                  <a:ext cx="439544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7210C44A-3C27-43E4-BD73-EF947B77B470}"/>
                    </a:ext>
                  </a:extLst>
                </p:cNvPr>
                <p:cNvSpPr txBox="1"/>
                <p:nvPr/>
              </p:nvSpPr>
              <p:spPr>
                <a:xfrm>
                  <a:off x="3323606" y="3409702"/>
                  <a:ext cx="429092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oMath>
                    </m:oMathPara>
                  </a14:m>
                  <a:endParaRPr lang="cs-CZ" sz="1400" b="1" dirty="0"/>
                </a:p>
              </p:txBody>
            </p:sp>
          </mc:Choice>
          <mc:Fallback xmlns="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7210C44A-3C27-43E4-BD73-EF947B77B4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3606" y="3409702"/>
                  <a:ext cx="429092" cy="215444"/>
                </a:xfrm>
                <a:prstGeom prst="rect">
                  <a:avLst/>
                </a:prstGeom>
                <a:blipFill>
                  <a:blip r:embed="rId12"/>
                  <a:stretch>
                    <a:fillRect l="-8571" r="-8571" b="-571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9" name="Skupina 88">
              <a:extLst>
                <a:ext uri="{FF2B5EF4-FFF2-40B4-BE49-F238E27FC236}">
                  <a16:creationId xmlns:a16="http://schemas.microsoft.com/office/drawing/2014/main" id="{BCC16116-184C-4CC6-ABDE-1B81E6E0824D}"/>
                </a:ext>
              </a:extLst>
            </p:cNvPr>
            <p:cNvGrpSpPr/>
            <p:nvPr/>
          </p:nvGrpSpPr>
          <p:grpSpPr>
            <a:xfrm>
              <a:off x="3766651" y="3818067"/>
              <a:ext cx="1752028" cy="1727221"/>
              <a:chOff x="3766651" y="3818067"/>
              <a:chExt cx="1752028" cy="1727221"/>
            </a:xfrm>
          </p:grpSpPr>
          <p:grpSp>
            <p:nvGrpSpPr>
              <p:cNvPr id="90" name="Skupina 89">
                <a:extLst>
                  <a:ext uri="{FF2B5EF4-FFF2-40B4-BE49-F238E27FC236}">
                    <a16:creationId xmlns:a16="http://schemas.microsoft.com/office/drawing/2014/main" id="{F0DB44AB-F1FB-4A32-B56D-AB28DD3B823D}"/>
                  </a:ext>
                </a:extLst>
              </p:cNvPr>
              <p:cNvGrpSpPr/>
              <p:nvPr/>
            </p:nvGrpSpPr>
            <p:grpSpPr>
              <a:xfrm>
                <a:off x="3766651" y="4538595"/>
                <a:ext cx="1040392" cy="1006693"/>
                <a:chOff x="5290651" y="4460309"/>
                <a:chExt cx="1040392" cy="1006693"/>
              </a:xfrm>
            </p:grpSpPr>
            <p:cxnSp>
              <p:nvCxnSpPr>
                <p:cNvPr id="93" name="Přímá spojnice 92">
                  <a:extLst>
                    <a:ext uri="{FF2B5EF4-FFF2-40B4-BE49-F238E27FC236}">
                      <a16:creationId xmlns:a16="http://schemas.microsoft.com/office/drawing/2014/main" id="{C7DAA4DA-921C-4670-8D95-53556D8DC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0651" y="4460309"/>
                  <a:ext cx="698193" cy="359234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Přímá spojnice 93">
                  <a:extLst>
                    <a:ext uri="{FF2B5EF4-FFF2-40B4-BE49-F238E27FC236}">
                      <a16:creationId xmlns:a16="http://schemas.microsoft.com/office/drawing/2014/main" id="{F41E533F-8EE7-4F35-B877-F43444EFB763}"/>
                    </a:ext>
                  </a:extLst>
                </p:cNvPr>
                <p:cNvCxnSpPr>
                  <a:cxnSpLocks/>
                  <a:endCxn id="100" idx="0"/>
                </p:cNvCxnSpPr>
                <p:nvPr/>
              </p:nvCxnSpPr>
              <p:spPr>
                <a:xfrm>
                  <a:off x="5988844" y="4819543"/>
                  <a:ext cx="342199" cy="647459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ovéPole 90">
                    <a:extLst>
                      <a:ext uri="{FF2B5EF4-FFF2-40B4-BE49-F238E27FC236}">
                        <a16:creationId xmlns:a16="http://schemas.microsoft.com/office/drawing/2014/main" id="{024A5040-2A4D-42DF-BF56-4A037DD36A20}"/>
                      </a:ext>
                    </a:extLst>
                  </p:cNvPr>
                  <p:cNvSpPr txBox="1"/>
                  <p:nvPr/>
                </p:nvSpPr>
                <p:spPr>
                  <a:xfrm>
                    <a:off x="4408054" y="3818067"/>
                    <a:ext cx="1110625" cy="3284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𝑯𝑽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.−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oMath>
                      </m:oMathPara>
                    </a14:m>
                    <a:endParaRPr lang="cs-CZ" sz="1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1" name="TextovéPole 90">
                    <a:extLst>
                      <a:ext uri="{FF2B5EF4-FFF2-40B4-BE49-F238E27FC236}">
                        <a16:creationId xmlns:a16="http://schemas.microsoft.com/office/drawing/2014/main" id="{024A5040-2A4D-42DF-BF56-4A037DD36A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8054" y="3818067"/>
                    <a:ext cx="1110625" cy="32848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5556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2" name="Přímá spojnice se šipkou 91">
                <a:extLst>
                  <a:ext uri="{FF2B5EF4-FFF2-40B4-BE49-F238E27FC236}">
                    <a16:creationId xmlns:a16="http://schemas.microsoft.com/office/drawing/2014/main" id="{896B27F2-A743-4E01-91D7-1850EB9466DE}"/>
                  </a:ext>
                </a:extLst>
              </p:cNvPr>
              <p:cNvCxnSpPr>
                <a:cxnSpLocks/>
                <a:endCxn id="91" idx="2"/>
              </p:cNvCxnSpPr>
              <p:nvPr/>
            </p:nvCxnSpPr>
            <p:spPr>
              <a:xfrm flipV="1">
                <a:off x="4464844" y="4146555"/>
                <a:ext cx="498523" cy="75560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Skupina 94">
              <a:extLst>
                <a:ext uri="{FF2B5EF4-FFF2-40B4-BE49-F238E27FC236}">
                  <a16:creationId xmlns:a16="http://schemas.microsoft.com/office/drawing/2014/main" id="{56AADEA9-B2B5-49C9-A4F9-0B8CA8C59060}"/>
                </a:ext>
              </a:extLst>
            </p:cNvPr>
            <p:cNvGrpSpPr/>
            <p:nvPr/>
          </p:nvGrpSpPr>
          <p:grpSpPr>
            <a:xfrm>
              <a:off x="3740950" y="3018601"/>
              <a:ext cx="3208490" cy="2576468"/>
              <a:chOff x="5264950" y="2940315"/>
              <a:chExt cx="3208490" cy="2576468"/>
            </a:xfrm>
          </p:grpSpPr>
          <p:grpSp>
            <p:nvGrpSpPr>
              <p:cNvPr id="96" name="Skupina 95">
                <a:extLst>
                  <a:ext uri="{FF2B5EF4-FFF2-40B4-BE49-F238E27FC236}">
                    <a16:creationId xmlns:a16="http://schemas.microsoft.com/office/drawing/2014/main" id="{A328166A-7C9E-43ED-B10A-F3CEF9392912}"/>
                  </a:ext>
                </a:extLst>
              </p:cNvPr>
              <p:cNvGrpSpPr/>
              <p:nvPr/>
            </p:nvGrpSpPr>
            <p:grpSpPr>
              <a:xfrm>
                <a:off x="5289550" y="2940315"/>
                <a:ext cx="3183890" cy="2557669"/>
                <a:chOff x="5295900" y="2956560"/>
                <a:chExt cx="2863850" cy="2557669"/>
              </a:xfrm>
            </p:grpSpPr>
            <p:cxnSp>
              <p:nvCxnSpPr>
                <p:cNvPr id="101" name="Přímá spojnice 100">
                  <a:extLst>
                    <a:ext uri="{FF2B5EF4-FFF2-40B4-BE49-F238E27FC236}">
                      <a16:creationId xmlns:a16="http://schemas.microsoft.com/office/drawing/2014/main" id="{E794F0D4-A70B-445C-933C-42B9B16A8ECA}"/>
                    </a:ext>
                  </a:extLst>
                </p:cNvPr>
                <p:cNvCxnSpPr/>
                <p:nvPr/>
              </p:nvCxnSpPr>
              <p:spPr>
                <a:xfrm>
                  <a:off x="5295900" y="2956560"/>
                  <a:ext cx="0" cy="254954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Přímá spojnice 101">
                  <a:extLst>
                    <a:ext uri="{FF2B5EF4-FFF2-40B4-BE49-F238E27FC236}">
                      <a16:creationId xmlns:a16="http://schemas.microsoft.com/office/drawing/2014/main" id="{BC102801-EA7B-4004-A7EF-6D572810A2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5900" y="5506107"/>
                  <a:ext cx="2863850" cy="81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Vývojový diagram: spojnice 96">
                <a:extLst>
                  <a:ext uri="{FF2B5EF4-FFF2-40B4-BE49-F238E27FC236}">
                    <a16:creationId xmlns:a16="http://schemas.microsoft.com/office/drawing/2014/main" id="{FE3E5221-8B84-4E20-84E1-DD009CE649D1}"/>
                  </a:ext>
                </a:extLst>
              </p:cNvPr>
              <p:cNvSpPr/>
              <p:nvPr/>
            </p:nvSpPr>
            <p:spPr>
              <a:xfrm>
                <a:off x="7248789" y="5471064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98" name="Vývojový diagram: spojnice 97">
                <a:extLst>
                  <a:ext uri="{FF2B5EF4-FFF2-40B4-BE49-F238E27FC236}">
                    <a16:creationId xmlns:a16="http://schemas.microsoft.com/office/drawing/2014/main" id="{62758A41-A02A-4D1D-B34F-D79A400D83D5}"/>
                  </a:ext>
                </a:extLst>
              </p:cNvPr>
              <p:cNvSpPr/>
              <p:nvPr/>
            </p:nvSpPr>
            <p:spPr>
              <a:xfrm>
                <a:off x="5264950" y="341805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99" name="Vývojový diagram: spojnice 98">
                <a:extLst>
                  <a:ext uri="{FF2B5EF4-FFF2-40B4-BE49-F238E27FC236}">
                    <a16:creationId xmlns:a16="http://schemas.microsoft.com/office/drawing/2014/main" id="{57B753BB-0343-4BE4-B753-38AFD7DCC2F4}"/>
                  </a:ext>
                </a:extLst>
              </p:cNvPr>
              <p:cNvSpPr/>
              <p:nvPr/>
            </p:nvSpPr>
            <p:spPr>
              <a:xfrm>
                <a:off x="5264950" y="443928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 dirty="0"/>
              </a:p>
            </p:txBody>
          </p:sp>
          <p:sp>
            <p:nvSpPr>
              <p:cNvPr id="100" name="Vývojový diagram: spojnice 99">
                <a:extLst>
                  <a:ext uri="{FF2B5EF4-FFF2-40B4-BE49-F238E27FC236}">
                    <a16:creationId xmlns:a16="http://schemas.microsoft.com/office/drawing/2014/main" id="{EA0AE88D-EB3D-47C1-B1BE-13F8652E221D}"/>
                  </a:ext>
                </a:extLst>
              </p:cNvPr>
              <p:cNvSpPr/>
              <p:nvPr/>
            </p:nvSpPr>
            <p:spPr>
              <a:xfrm>
                <a:off x="6308183" y="5467002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</p:grpSp>
      </p:grp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A998D631-D821-4F71-8CEB-E4AED6C69F15}"/>
              </a:ext>
            </a:extLst>
          </p:cNvPr>
          <p:cNvGrpSpPr/>
          <p:nvPr/>
        </p:nvGrpSpPr>
        <p:grpSpPr>
          <a:xfrm>
            <a:off x="1754780" y="3419046"/>
            <a:ext cx="2594547" cy="1142881"/>
            <a:chOff x="1282082" y="3721263"/>
            <a:chExt cx="2594547" cy="1142881"/>
          </a:xfrm>
        </p:grpSpPr>
        <p:sp>
          <p:nvSpPr>
            <p:cNvPr id="104" name="Vývojový diagram: spojnice 103">
              <a:extLst>
                <a:ext uri="{FF2B5EF4-FFF2-40B4-BE49-F238E27FC236}">
                  <a16:creationId xmlns:a16="http://schemas.microsoft.com/office/drawing/2014/main" id="{826FF4DD-15E7-4999-9A93-F1F64175B98E}"/>
                </a:ext>
              </a:extLst>
            </p:cNvPr>
            <p:cNvSpPr/>
            <p:nvPr/>
          </p:nvSpPr>
          <p:spPr>
            <a:xfrm>
              <a:off x="1282082" y="4818425"/>
              <a:ext cx="45720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cxnSp>
          <p:nvCxnSpPr>
            <p:cNvPr id="106" name="Přímá spojnice se šipkou 105">
              <a:extLst>
                <a:ext uri="{FF2B5EF4-FFF2-40B4-BE49-F238E27FC236}">
                  <a16:creationId xmlns:a16="http://schemas.microsoft.com/office/drawing/2014/main" id="{467AA2B5-5269-4B8B-A536-39DA19B8D6C4}"/>
                </a:ext>
              </a:extLst>
            </p:cNvPr>
            <p:cNvCxnSpPr>
              <a:cxnSpLocks/>
              <a:stCxn id="104" idx="7"/>
              <a:endCxn id="112" idx="2"/>
            </p:cNvCxnSpPr>
            <p:nvPr/>
          </p:nvCxnSpPr>
          <p:spPr>
            <a:xfrm flipV="1">
              <a:off x="1321106" y="4029040"/>
              <a:ext cx="1819168" cy="796080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ovéPole 111">
                  <a:extLst>
                    <a:ext uri="{FF2B5EF4-FFF2-40B4-BE49-F238E27FC236}">
                      <a16:creationId xmlns:a16="http://schemas.microsoft.com/office/drawing/2014/main" id="{06642CA0-863E-4F22-A27A-6D45896F6E01}"/>
                    </a:ext>
                  </a:extLst>
                </p:cNvPr>
                <p:cNvSpPr txBox="1"/>
                <p:nvPr/>
              </p:nvSpPr>
              <p:spPr>
                <a:xfrm>
                  <a:off x="2403918" y="3721263"/>
                  <a:ext cx="1472711" cy="30777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TextovéPole 111">
                  <a:extLst>
                    <a:ext uri="{FF2B5EF4-FFF2-40B4-BE49-F238E27FC236}">
                      <a16:creationId xmlns:a16="http://schemas.microsoft.com/office/drawing/2014/main" id="{06642CA0-863E-4F22-A27A-6D45896F6E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918" y="3721263"/>
                  <a:ext cx="1472711" cy="30777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620A8A4D-825C-4D6E-AD55-8945014C12FE}"/>
                  </a:ext>
                </a:extLst>
              </p:cNvPr>
              <p:cNvSpPr txBox="1"/>
              <p:nvPr/>
            </p:nvSpPr>
            <p:spPr>
              <a:xfrm>
                <a:off x="7744422" y="2234777"/>
                <a:ext cx="147271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620A8A4D-825C-4D6E-AD55-8945014C1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422" y="2234777"/>
                <a:ext cx="147271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Obdélník 120">
                <a:extLst>
                  <a:ext uri="{FF2B5EF4-FFF2-40B4-BE49-F238E27FC236}">
                    <a16:creationId xmlns:a16="http://schemas.microsoft.com/office/drawing/2014/main" id="{6F696BE8-9A26-4027-AD73-85997883D1FA}"/>
                  </a:ext>
                </a:extLst>
              </p:cNvPr>
              <p:cNvSpPr/>
              <p:nvPr/>
            </p:nvSpPr>
            <p:spPr>
              <a:xfrm>
                <a:off x="7085937" y="3175272"/>
                <a:ext cx="25524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1" name="Obdélník 120">
                <a:extLst>
                  <a:ext uri="{FF2B5EF4-FFF2-40B4-BE49-F238E27FC236}">
                    <a16:creationId xmlns:a16="http://schemas.microsoft.com/office/drawing/2014/main" id="{6F696BE8-9A26-4027-AD73-85997883D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937" y="3175272"/>
                <a:ext cx="2552430" cy="307777"/>
              </a:xfrm>
              <a:prstGeom prst="rect">
                <a:avLst/>
              </a:prstGeom>
              <a:blipFill>
                <a:blip r:embed="rId1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Obdélník 121">
                <a:extLst>
                  <a:ext uri="{FF2B5EF4-FFF2-40B4-BE49-F238E27FC236}">
                    <a16:creationId xmlns:a16="http://schemas.microsoft.com/office/drawing/2014/main" id="{8E605A0B-57F5-473B-A5AE-8C7698BD0E5A}"/>
                  </a:ext>
                </a:extLst>
              </p:cNvPr>
              <p:cNvSpPr/>
              <p:nvPr/>
            </p:nvSpPr>
            <p:spPr>
              <a:xfrm>
                <a:off x="7101136" y="3483049"/>
                <a:ext cx="25524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2" name="Obdélník 121">
                <a:extLst>
                  <a:ext uri="{FF2B5EF4-FFF2-40B4-BE49-F238E27FC236}">
                    <a16:creationId xmlns:a16="http://schemas.microsoft.com/office/drawing/2014/main" id="{8E605A0B-57F5-473B-A5AE-8C7698BD0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136" y="3483049"/>
                <a:ext cx="255243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Obdélník 122">
                <a:extLst>
                  <a:ext uri="{FF2B5EF4-FFF2-40B4-BE49-F238E27FC236}">
                    <a16:creationId xmlns:a16="http://schemas.microsoft.com/office/drawing/2014/main" id="{84C4ECCF-2865-48E7-8265-B64A20B839AA}"/>
                  </a:ext>
                </a:extLst>
              </p:cNvPr>
              <p:cNvSpPr/>
              <p:nvPr/>
            </p:nvSpPr>
            <p:spPr>
              <a:xfrm>
                <a:off x="7116335" y="3788515"/>
                <a:ext cx="13247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3" name="Obdélník 122">
                <a:extLst>
                  <a:ext uri="{FF2B5EF4-FFF2-40B4-BE49-F238E27FC236}">
                    <a16:creationId xmlns:a16="http://schemas.microsoft.com/office/drawing/2014/main" id="{84C4ECCF-2865-48E7-8265-B64A20B839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335" y="3788515"/>
                <a:ext cx="1324786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Obdélník 123">
                <a:extLst>
                  <a:ext uri="{FF2B5EF4-FFF2-40B4-BE49-F238E27FC236}">
                    <a16:creationId xmlns:a16="http://schemas.microsoft.com/office/drawing/2014/main" id="{993011D7-85FA-4919-9E0F-ECFC6736C220}"/>
                  </a:ext>
                </a:extLst>
              </p:cNvPr>
              <p:cNvSpPr/>
              <p:nvPr/>
            </p:nvSpPr>
            <p:spPr>
              <a:xfrm>
                <a:off x="7183262" y="4056633"/>
                <a:ext cx="1492396" cy="524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4" name="Obdélník 123">
                <a:extLst>
                  <a:ext uri="{FF2B5EF4-FFF2-40B4-BE49-F238E27FC236}">
                    <a16:creationId xmlns:a16="http://schemas.microsoft.com/office/drawing/2014/main" id="{993011D7-85FA-4919-9E0F-ECFC6736C2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262" y="4056633"/>
                <a:ext cx="1492396" cy="5242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Obdélník 124">
                <a:extLst>
                  <a:ext uri="{FF2B5EF4-FFF2-40B4-BE49-F238E27FC236}">
                    <a16:creationId xmlns:a16="http://schemas.microsoft.com/office/drawing/2014/main" id="{8F427AD1-3869-45BD-ADB4-D59F4C2A78E1}"/>
                  </a:ext>
                </a:extLst>
              </p:cNvPr>
              <p:cNvSpPr/>
              <p:nvPr/>
            </p:nvSpPr>
            <p:spPr>
              <a:xfrm>
                <a:off x="7197835" y="4563910"/>
                <a:ext cx="1132490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5" name="Obdélník 124">
                <a:extLst>
                  <a:ext uri="{FF2B5EF4-FFF2-40B4-BE49-F238E27FC236}">
                    <a16:creationId xmlns:a16="http://schemas.microsoft.com/office/drawing/2014/main" id="{8F427AD1-3869-45BD-ADB4-D59F4C2A78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835" y="4563910"/>
                <a:ext cx="1132490" cy="350802"/>
              </a:xfrm>
              <a:prstGeom prst="rect">
                <a:avLst/>
              </a:prstGeom>
              <a:blipFill>
                <a:blip r:embed="rId20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Přímá spojnice se šipkou 126">
            <a:extLst>
              <a:ext uri="{FF2B5EF4-FFF2-40B4-BE49-F238E27FC236}">
                <a16:creationId xmlns:a16="http://schemas.microsoft.com/office/drawing/2014/main" id="{3F372338-38D2-4A0B-8461-DAD8F361327D}"/>
              </a:ext>
            </a:extLst>
          </p:cNvPr>
          <p:cNvCxnSpPr>
            <a:cxnSpLocks/>
          </p:cNvCxnSpPr>
          <p:nvPr/>
        </p:nvCxnSpPr>
        <p:spPr>
          <a:xfrm flipH="1">
            <a:off x="7591963" y="4739311"/>
            <a:ext cx="706784" cy="797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nice se šipkou 128">
            <a:extLst>
              <a:ext uri="{FF2B5EF4-FFF2-40B4-BE49-F238E27FC236}">
                <a16:creationId xmlns:a16="http://schemas.microsoft.com/office/drawing/2014/main" id="{4AD9986F-30AA-4653-A3CE-41C45A3AA303}"/>
              </a:ext>
            </a:extLst>
          </p:cNvPr>
          <p:cNvCxnSpPr>
            <a:cxnSpLocks/>
            <a:stCxn id="125" idx="3"/>
          </p:cNvCxnSpPr>
          <p:nvPr/>
        </p:nvCxnSpPr>
        <p:spPr>
          <a:xfrm>
            <a:off x="8330325" y="4739311"/>
            <a:ext cx="1847559" cy="7779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Obdélník 129">
                <a:extLst>
                  <a:ext uri="{FF2B5EF4-FFF2-40B4-BE49-F238E27FC236}">
                    <a16:creationId xmlns:a16="http://schemas.microsoft.com/office/drawing/2014/main" id="{4EB3550A-1D36-4616-989D-EBC97020725B}"/>
                  </a:ext>
                </a:extLst>
              </p:cNvPr>
              <p:cNvSpPr/>
              <p:nvPr/>
            </p:nvSpPr>
            <p:spPr>
              <a:xfrm>
                <a:off x="5662557" y="5517264"/>
                <a:ext cx="2664640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0" name="Obdélník 129">
                <a:extLst>
                  <a:ext uri="{FF2B5EF4-FFF2-40B4-BE49-F238E27FC236}">
                    <a16:creationId xmlns:a16="http://schemas.microsoft.com/office/drawing/2014/main" id="{4EB3550A-1D36-4616-989D-EBC9702072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557" y="5517264"/>
                <a:ext cx="2664640" cy="3508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Obdélník 130">
                <a:extLst>
                  <a:ext uri="{FF2B5EF4-FFF2-40B4-BE49-F238E27FC236}">
                    <a16:creationId xmlns:a16="http://schemas.microsoft.com/office/drawing/2014/main" id="{CFD26745-0AE6-468A-89A5-621725D117ED}"/>
                  </a:ext>
                </a:extLst>
              </p:cNvPr>
              <p:cNvSpPr/>
              <p:nvPr/>
            </p:nvSpPr>
            <p:spPr>
              <a:xfrm>
                <a:off x="8381834" y="5479340"/>
                <a:ext cx="2597827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1" name="Obdélník 130">
                <a:extLst>
                  <a:ext uri="{FF2B5EF4-FFF2-40B4-BE49-F238E27FC236}">
                    <a16:creationId xmlns:a16="http://schemas.microsoft.com/office/drawing/2014/main" id="{CFD26745-0AE6-468A-89A5-621725D11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834" y="5479340"/>
                <a:ext cx="2597827" cy="350802"/>
              </a:xfrm>
              <a:prstGeom prst="rect">
                <a:avLst/>
              </a:prstGeom>
              <a:blipFill>
                <a:blip r:embed="rId22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Obdélník 131">
                <a:extLst>
                  <a:ext uri="{FF2B5EF4-FFF2-40B4-BE49-F238E27FC236}">
                    <a16:creationId xmlns:a16="http://schemas.microsoft.com/office/drawing/2014/main" id="{215A3696-C760-4101-A981-B29E95A7D491}"/>
                  </a:ext>
                </a:extLst>
              </p:cNvPr>
              <p:cNvSpPr/>
              <p:nvPr/>
            </p:nvSpPr>
            <p:spPr>
              <a:xfrm>
                <a:off x="5653977" y="2203939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𝑶𝒑</m:t>
                            </m:r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.)</m:t>
                            </m:r>
                          </m:sub>
                        </m:sSub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32" name="Obdélník 131">
                <a:extLst>
                  <a:ext uri="{FF2B5EF4-FFF2-40B4-BE49-F238E27FC236}">
                    <a16:creationId xmlns:a16="http://schemas.microsoft.com/office/drawing/2014/main" id="{215A3696-C760-4101-A981-B29E95A7D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977" y="2203939"/>
                <a:ext cx="975523" cy="369332"/>
              </a:xfrm>
              <a:prstGeom prst="rect">
                <a:avLst/>
              </a:prstGeom>
              <a:blipFill>
                <a:blip r:embed="rId2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Obdélník 132">
                <a:extLst>
                  <a:ext uri="{FF2B5EF4-FFF2-40B4-BE49-F238E27FC236}">
                    <a16:creationId xmlns:a16="http://schemas.microsoft.com/office/drawing/2014/main" id="{D8F4FA4F-FC24-4A81-8418-32E17EC20435}"/>
                  </a:ext>
                </a:extLst>
              </p:cNvPr>
              <p:cNvSpPr/>
              <p:nvPr/>
            </p:nvSpPr>
            <p:spPr>
              <a:xfrm>
                <a:off x="5653977" y="2528057"/>
                <a:ext cx="951158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𝑶𝒑</m:t>
                            </m:r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.)</m:t>
                            </m:r>
                          </m:sub>
                        </m:sSub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33" name="Obdélník 132">
                <a:extLst>
                  <a:ext uri="{FF2B5EF4-FFF2-40B4-BE49-F238E27FC236}">
                    <a16:creationId xmlns:a16="http://schemas.microsoft.com/office/drawing/2014/main" id="{D8F4FA4F-FC24-4A81-8418-32E17EC20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977" y="2528057"/>
                <a:ext cx="951158" cy="350802"/>
              </a:xfrm>
              <a:prstGeom prst="rect">
                <a:avLst/>
              </a:prstGeom>
              <a:blipFill>
                <a:blip r:embed="rId24"/>
                <a:stretch>
                  <a:fillRect t="-1754" b="-70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35B2217A-9D2B-42F8-A4EB-E3799BC4D552}"/>
              </a:ext>
            </a:extLst>
          </p:cNvPr>
          <p:cNvGrpSpPr/>
          <p:nvPr/>
        </p:nvGrpSpPr>
        <p:grpSpPr>
          <a:xfrm>
            <a:off x="5628291" y="2255267"/>
            <a:ext cx="951159" cy="652068"/>
            <a:chOff x="229020" y="3481388"/>
            <a:chExt cx="1856885" cy="438150"/>
          </a:xfrm>
        </p:grpSpPr>
        <p:cxnSp>
          <p:nvCxnSpPr>
            <p:cNvPr id="135" name="Přímá spojnice 134">
              <a:extLst>
                <a:ext uri="{FF2B5EF4-FFF2-40B4-BE49-F238E27FC236}">
                  <a16:creationId xmlns:a16="http://schemas.microsoft.com/office/drawing/2014/main" id="{93D386DD-FE06-41C7-B0D2-693330D695A8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Přímá spojnice 135">
              <a:extLst>
                <a:ext uri="{FF2B5EF4-FFF2-40B4-BE49-F238E27FC236}">
                  <a16:creationId xmlns:a16="http://schemas.microsoft.com/office/drawing/2014/main" id="{39241BA2-89B9-40D4-99CB-4BF845ACE8BC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Obdélník 136">
                <a:extLst>
                  <a:ext uri="{FF2B5EF4-FFF2-40B4-BE49-F238E27FC236}">
                    <a16:creationId xmlns:a16="http://schemas.microsoft.com/office/drawing/2014/main" id="{8662C83D-0683-49CF-9625-C1C2CFDB9172}"/>
                  </a:ext>
                </a:extLst>
              </p:cNvPr>
              <p:cNvSpPr/>
              <p:nvPr/>
            </p:nvSpPr>
            <p:spPr>
              <a:xfrm>
                <a:off x="6872571" y="2576448"/>
                <a:ext cx="17341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7" name="Obdélník 136">
                <a:extLst>
                  <a:ext uri="{FF2B5EF4-FFF2-40B4-BE49-F238E27FC236}">
                    <a16:creationId xmlns:a16="http://schemas.microsoft.com/office/drawing/2014/main" id="{8662C83D-0683-49CF-9625-C1C2CFDB9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571" y="2576448"/>
                <a:ext cx="1734193" cy="307777"/>
              </a:xfrm>
              <a:prstGeom prst="rect">
                <a:avLst/>
              </a:prstGeom>
              <a:blipFill>
                <a:blip r:embed="rId2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4D8F320C-6D04-4EFA-AEE4-5E508722E63F}"/>
                  </a:ext>
                </a:extLst>
              </p:cNvPr>
              <p:cNvSpPr/>
              <p:nvPr/>
            </p:nvSpPr>
            <p:spPr>
              <a:xfrm>
                <a:off x="8430315" y="2567619"/>
                <a:ext cx="16673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4D8F320C-6D04-4EFA-AEE4-5E508722E6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315" y="2567619"/>
                <a:ext cx="1667380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Pravá složená závorka 138">
            <a:extLst>
              <a:ext uri="{FF2B5EF4-FFF2-40B4-BE49-F238E27FC236}">
                <a16:creationId xmlns:a16="http://schemas.microsoft.com/office/drawing/2014/main" id="{B584FABD-8211-4843-AA13-0DDA467CE4EE}"/>
              </a:ext>
            </a:extLst>
          </p:cNvPr>
          <p:cNvSpPr/>
          <p:nvPr/>
        </p:nvSpPr>
        <p:spPr>
          <a:xfrm rot="5400000">
            <a:off x="8324280" y="1513979"/>
            <a:ext cx="232474" cy="3013174"/>
          </a:xfrm>
          <a:prstGeom prst="rightBrace">
            <a:avLst>
              <a:gd name="adj1" fmla="val 3240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155" name="Skupina 154">
            <a:extLst>
              <a:ext uri="{FF2B5EF4-FFF2-40B4-BE49-F238E27FC236}">
                <a16:creationId xmlns:a16="http://schemas.microsoft.com/office/drawing/2014/main" id="{97CD7397-2334-4006-886C-1144D3D30F49}"/>
              </a:ext>
            </a:extLst>
          </p:cNvPr>
          <p:cNvGrpSpPr/>
          <p:nvPr/>
        </p:nvGrpSpPr>
        <p:grpSpPr>
          <a:xfrm>
            <a:off x="646296" y="4335498"/>
            <a:ext cx="1356907" cy="1184185"/>
            <a:chOff x="155557" y="4515050"/>
            <a:chExt cx="1356907" cy="1184185"/>
          </a:xfrm>
        </p:grpSpPr>
        <p:grpSp>
          <p:nvGrpSpPr>
            <p:cNvPr id="150" name="Skupina 149">
              <a:extLst>
                <a:ext uri="{FF2B5EF4-FFF2-40B4-BE49-F238E27FC236}">
                  <a16:creationId xmlns:a16="http://schemas.microsoft.com/office/drawing/2014/main" id="{CE334479-9377-4F7C-B83C-91CF5EC630B5}"/>
                </a:ext>
              </a:extLst>
            </p:cNvPr>
            <p:cNvGrpSpPr/>
            <p:nvPr/>
          </p:nvGrpSpPr>
          <p:grpSpPr>
            <a:xfrm>
              <a:off x="602682" y="4680924"/>
              <a:ext cx="697507" cy="701095"/>
              <a:chOff x="602682" y="4680924"/>
              <a:chExt cx="697507" cy="701095"/>
            </a:xfrm>
          </p:grpSpPr>
          <p:cxnSp>
            <p:nvCxnSpPr>
              <p:cNvPr id="145" name="Přímá spojnice 144">
                <a:extLst>
                  <a:ext uri="{FF2B5EF4-FFF2-40B4-BE49-F238E27FC236}">
                    <a16:creationId xmlns:a16="http://schemas.microsoft.com/office/drawing/2014/main" id="{289D068D-9A53-4BD8-9AAF-113233F6BF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682" y="4680924"/>
                <a:ext cx="678433" cy="802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>
                <a:extLst>
                  <a:ext uri="{FF2B5EF4-FFF2-40B4-BE49-F238E27FC236}">
                    <a16:creationId xmlns:a16="http://schemas.microsoft.com/office/drawing/2014/main" id="{DD605E40-C244-4B97-96E6-B0AE0DB877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7329" y="4742581"/>
                <a:ext cx="22860" cy="63943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Obdélník 150">
                  <a:extLst>
                    <a:ext uri="{FF2B5EF4-FFF2-40B4-BE49-F238E27FC236}">
                      <a16:creationId xmlns:a16="http://schemas.microsoft.com/office/drawing/2014/main" id="{A3B7675E-01D7-48A6-B7FB-8C9A4A46BEEC}"/>
                    </a:ext>
                  </a:extLst>
                </p:cNvPr>
                <p:cNvSpPr/>
                <p:nvPr/>
              </p:nvSpPr>
              <p:spPr>
                <a:xfrm>
                  <a:off x="1072920" y="5391458"/>
                  <a:ext cx="43954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151" name="Obdélník 150">
                  <a:extLst>
                    <a:ext uri="{FF2B5EF4-FFF2-40B4-BE49-F238E27FC236}">
                      <a16:creationId xmlns:a16="http://schemas.microsoft.com/office/drawing/2014/main" id="{A3B7675E-01D7-48A6-B7FB-8C9A4A46BE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2920" y="5391458"/>
                  <a:ext cx="439544" cy="30777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Obdélník 151">
                  <a:extLst>
                    <a:ext uri="{FF2B5EF4-FFF2-40B4-BE49-F238E27FC236}">
                      <a16:creationId xmlns:a16="http://schemas.microsoft.com/office/drawing/2014/main" id="{AF37208A-84F1-4EFF-85CC-5C64B8794D4B}"/>
                    </a:ext>
                  </a:extLst>
                </p:cNvPr>
                <p:cNvSpPr/>
                <p:nvPr/>
              </p:nvSpPr>
              <p:spPr>
                <a:xfrm>
                  <a:off x="155557" y="4515050"/>
                  <a:ext cx="50635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cs-CZ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Obdélník 151">
                  <a:extLst>
                    <a:ext uri="{FF2B5EF4-FFF2-40B4-BE49-F238E27FC236}">
                      <a16:creationId xmlns:a16="http://schemas.microsoft.com/office/drawing/2014/main" id="{AF37208A-84F1-4EFF-85CC-5C64B8794D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557" y="4515050"/>
                  <a:ext cx="506357" cy="307777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" name="Vývojový diagram: spojnice 152">
              <a:extLst>
                <a:ext uri="{FF2B5EF4-FFF2-40B4-BE49-F238E27FC236}">
                  <a16:creationId xmlns:a16="http://schemas.microsoft.com/office/drawing/2014/main" id="{907DAE0A-1A14-4298-8B41-D826E94F7BCC}"/>
                </a:ext>
              </a:extLst>
            </p:cNvPr>
            <p:cNvSpPr/>
            <p:nvPr/>
          </p:nvSpPr>
          <p:spPr>
            <a:xfrm>
              <a:off x="1280256" y="5349634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154" name="Vývojový diagram: spojnice 153">
              <a:extLst>
                <a:ext uri="{FF2B5EF4-FFF2-40B4-BE49-F238E27FC236}">
                  <a16:creationId xmlns:a16="http://schemas.microsoft.com/office/drawing/2014/main" id="{BC7B8583-6718-4A63-8EF9-B5F58DC562D2}"/>
                </a:ext>
              </a:extLst>
            </p:cNvPr>
            <p:cNvSpPr/>
            <p:nvPr/>
          </p:nvSpPr>
          <p:spPr>
            <a:xfrm>
              <a:off x="570861" y="4654222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</p:grp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F5FADB-2591-4B4A-BE19-3F105666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1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0" grpId="0" animBg="1"/>
      <p:bldP spid="120" grpId="0"/>
      <p:bldP spid="121" grpId="0"/>
      <p:bldP spid="122" grpId="0"/>
      <p:bldP spid="123" grpId="0"/>
      <p:bldP spid="124" grpId="0"/>
      <p:bldP spid="125" grpId="0"/>
      <p:bldP spid="130" grpId="0"/>
      <p:bldP spid="131" grpId="0"/>
      <p:bldP spid="132" grpId="0"/>
      <p:bldP spid="133" grpId="0"/>
      <p:bldP spid="137" grpId="0"/>
      <p:bldP spid="138" grpId="0"/>
      <p:bldP spid="1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98E94DA-C88F-4287-A2BD-5BE9AAB39909}"/>
              </a:ext>
            </a:extLst>
          </p:cNvPr>
          <p:cNvSpPr txBox="1"/>
          <p:nvPr/>
        </p:nvSpPr>
        <p:spPr>
          <a:xfrm>
            <a:off x="131743" y="150051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91FD6E2-091D-4C43-8DD1-4D9067E86E82}"/>
                  </a:ext>
                </a:extLst>
              </p:cNvPr>
              <p:cNvSpPr/>
              <p:nvPr/>
            </p:nvSpPr>
            <p:spPr>
              <a:xfrm>
                <a:off x="2922954" y="150051"/>
                <a:ext cx="9327376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Daná ekonomika v </a:t>
                </a:r>
                <a:r>
                  <a:rPr lang="cs-CZ" sz="1400" dirty="0" err="1"/>
                  <a:t>Heckscher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Ohlinově</a:t>
                </a:r>
                <a:r>
                  <a:rPr lang="cs-CZ" sz="1400" dirty="0"/>
                  <a:t> modelu vyrábí pomocí dvou faktorů (práce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cs-CZ" sz="1400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cs-CZ" sz="1400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cs-CZ" sz="1400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𝟒𝟐𝟒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𝟎𝟕𝟎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půdy.</a:t>
                </a:r>
              </a:p>
              <a:p>
                <a:r>
                  <a:rPr lang="cs-CZ" sz="1400" dirty="0"/>
                  <a:t>Určete:</a:t>
                </a:r>
              </a:p>
              <a:p>
                <a:r>
                  <a:rPr lang="cs-CZ" sz="1400" dirty="0"/>
                  <a:t>a) rovnice hranic výrobních možností obou statků a nakreslete je</a:t>
                </a:r>
              </a:p>
              <a:p>
                <a:r>
                  <a:rPr lang="cs-CZ" sz="1400" dirty="0"/>
                  <a:t>b) rovnovážná množství finálních statků</a:t>
                </a:r>
                <a:endParaRPr lang="cs-CZ" sz="1400" b="1" dirty="0"/>
              </a:p>
              <a:p>
                <a:r>
                  <a:rPr lang="cs-CZ" sz="1400" dirty="0"/>
                  <a:t>c) </a:t>
                </a:r>
                <a:r>
                  <a:rPr lang="cs-CZ" sz="1400" dirty="0" err="1"/>
                  <a:t>Rybczynského</a:t>
                </a:r>
                <a:r>
                  <a:rPr lang="cs-CZ" sz="1400" dirty="0"/>
                  <a:t> efekt, jestliže v důsledku imigrační politiky vzrostla zásoba práce o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𝟕𝟗𝟐</m:t>
                    </m:r>
                  </m:oMath>
                </a14:m>
                <a:r>
                  <a:rPr lang="cs-CZ" sz="1400" dirty="0"/>
                  <a:t> jednotek </a:t>
                </a:r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91FD6E2-091D-4C43-8DD1-4D9067E86E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954" y="150051"/>
                <a:ext cx="9327376" cy="1600438"/>
              </a:xfrm>
              <a:prstGeom prst="rect">
                <a:avLst/>
              </a:prstGeom>
              <a:blipFill>
                <a:blip r:embed="rId2"/>
                <a:stretch>
                  <a:fillRect l="-130" t="-379" r="-326" b="-2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22">
            <a:extLst>
              <a:ext uri="{FF2B5EF4-FFF2-40B4-BE49-F238E27FC236}">
                <a16:creationId xmlns:a16="http://schemas.microsoft.com/office/drawing/2014/main" id="{A9305990-33B8-483C-8430-9B7BFD865DE1}"/>
              </a:ext>
            </a:extLst>
          </p:cNvPr>
          <p:cNvSpPr/>
          <p:nvPr/>
        </p:nvSpPr>
        <p:spPr>
          <a:xfrm>
            <a:off x="530874" y="1288822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28F67EB8-E478-4136-A70D-54438E40E7C2}"/>
                  </a:ext>
                </a:extLst>
              </p:cNvPr>
              <p:cNvSpPr txBox="1"/>
              <p:nvPr/>
            </p:nvSpPr>
            <p:spPr>
              <a:xfrm>
                <a:off x="758793" y="1825353"/>
                <a:ext cx="995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28F67EB8-E478-4136-A70D-54438E40E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93" y="1825353"/>
                <a:ext cx="995401" cy="307777"/>
              </a:xfrm>
              <a:prstGeom prst="rect">
                <a:avLst/>
              </a:prstGeom>
              <a:blipFill>
                <a:blip r:embed="rId3"/>
                <a:stretch>
                  <a:fillRect t="-1961" r="-610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1CA4BC05-42FE-45A0-98F9-C2EB2CAC1B44}"/>
                  </a:ext>
                </a:extLst>
              </p:cNvPr>
              <p:cNvSpPr txBox="1"/>
              <p:nvPr/>
            </p:nvSpPr>
            <p:spPr>
              <a:xfrm>
                <a:off x="725103" y="2125524"/>
                <a:ext cx="10034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1CA4BC05-42FE-45A0-98F9-C2EB2CAC1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03" y="2125524"/>
                <a:ext cx="1003416" cy="307777"/>
              </a:xfrm>
              <a:prstGeom prst="rect">
                <a:avLst/>
              </a:prstGeom>
              <a:blipFill>
                <a:blip r:embed="rId4"/>
                <a:stretch>
                  <a:fillRect t="-4000" r="-606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Skupina 25">
            <a:extLst>
              <a:ext uri="{FF2B5EF4-FFF2-40B4-BE49-F238E27FC236}">
                <a16:creationId xmlns:a16="http://schemas.microsoft.com/office/drawing/2014/main" id="{07A78B6E-EEDB-4495-9024-701900D87042}"/>
              </a:ext>
            </a:extLst>
          </p:cNvPr>
          <p:cNvGrpSpPr/>
          <p:nvPr/>
        </p:nvGrpSpPr>
        <p:grpSpPr>
          <a:xfrm>
            <a:off x="840491" y="1825353"/>
            <a:ext cx="900783" cy="602361"/>
            <a:chOff x="229020" y="3481388"/>
            <a:chExt cx="1856885" cy="438150"/>
          </a:xfrm>
        </p:grpSpPr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5DE0025F-2C0E-4E87-977F-37C93518E1E8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9583C636-1B8D-491F-A39F-14446AA4A95B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2C4ED54-1A9F-4468-9121-AB1D6857B248}"/>
                  </a:ext>
                </a:extLst>
              </p:cNvPr>
              <p:cNvSpPr/>
              <p:nvPr/>
            </p:nvSpPr>
            <p:spPr>
              <a:xfrm>
                <a:off x="652706" y="4041686"/>
                <a:ext cx="944939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2C4ED54-1A9F-4468-9121-AB1D6857B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06" y="4041686"/>
                <a:ext cx="944939" cy="3262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582B6D9-FD92-4401-AEF2-8E9A51B835EF}"/>
                  </a:ext>
                </a:extLst>
              </p:cNvPr>
              <p:cNvSpPr/>
              <p:nvPr/>
            </p:nvSpPr>
            <p:spPr>
              <a:xfrm>
                <a:off x="631003" y="2879193"/>
                <a:ext cx="936923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582B6D9-FD92-4401-AEF2-8E9A51B835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03" y="2879193"/>
                <a:ext cx="936923" cy="3262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8C50C99-98E9-4439-AD04-A3EBF727CB05}"/>
                  </a:ext>
                </a:extLst>
              </p:cNvPr>
              <p:cNvSpPr/>
              <p:nvPr/>
            </p:nvSpPr>
            <p:spPr>
              <a:xfrm>
                <a:off x="627402" y="3185096"/>
                <a:ext cx="837537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8C50C99-98E9-4439-AD04-A3EBF727CB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02" y="3185096"/>
                <a:ext cx="837537" cy="3262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C4EA0C8D-94DE-4403-9439-36236404DE70}"/>
                  </a:ext>
                </a:extLst>
              </p:cNvPr>
              <p:cNvSpPr/>
              <p:nvPr/>
            </p:nvSpPr>
            <p:spPr>
              <a:xfrm>
                <a:off x="648603" y="3704399"/>
                <a:ext cx="936923" cy="326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C4EA0C8D-94DE-4403-9439-36236404D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03" y="3704399"/>
                <a:ext cx="936923" cy="326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5EC16BF3-9BFF-4AED-BEBC-2728DF605C9B}"/>
                  </a:ext>
                </a:extLst>
              </p:cNvPr>
              <p:cNvSpPr/>
              <p:nvPr/>
            </p:nvSpPr>
            <p:spPr>
              <a:xfrm>
                <a:off x="505333" y="2612175"/>
                <a:ext cx="5078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5EC16BF3-9BFF-4AED-BEBC-2728DF605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33" y="2612175"/>
                <a:ext cx="507896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EE330934-AB5D-4416-81D3-42B896827B6B}"/>
                  </a:ext>
                </a:extLst>
              </p:cNvPr>
              <p:cNvSpPr/>
              <p:nvPr/>
            </p:nvSpPr>
            <p:spPr>
              <a:xfrm>
                <a:off x="530874" y="3461253"/>
                <a:ext cx="5078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EE330934-AB5D-4416-81D3-42B896827B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4" y="3461253"/>
                <a:ext cx="507895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bdélník 58">
            <a:extLst>
              <a:ext uri="{FF2B5EF4-FFF2-40B4-BE49-F238E27FC236}">
                <a16:creationId xmlns:a16="http://schemas.microsoft.com/office/drawing/2014/main" id="{61BD0D26-B344-40D4-BBE9-0E3E433743F4}"/>
              </a:ext>
            </a:extLst>
          </p:cNvPr>
          <p:cNvSpPr/>
          <p:nvPr/>
        </p:nvSpPr>
        <p:spPr>
          <a:xfrm>
            <a:off x="2922954" y="1815482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A437867A-5285-4CA4-AE6C-7E8F011622D4}"/>
                  </a:ext>
                </a:extLst>
              </p:cNvPr>
              <p:cNvSpPr txBox="1"/>
              <p:nvPr/>
            </p:nvSpPr>
            <p:spPr>
              <a:xfrm>
                <a:off x="3188932" y="2220011"/>
                <a:ext cx="114852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A437867A-5285-4CA4-AE6C-7E8F01162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32" y="2220011"/>
                <a:ext cx="114852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5E3B10FF-3948-4C91-86AD-9DFEF79E97FB}"/>
                  </a:ext>
                </a:extLst>
              </p:cNvPr>
              <p:cNvSpPr txBox="1"/>
              <p:nvPr/>
            </p:nvSpPr>
            <p:spPr>
              <a:xfrm>
                <a:off x="3023053" y="2708614"/>
                <a:ext cx="15609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5E3B10FF-3948-4C91-86AD-9DFEF79E9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053" y="2708614"/>
                <a:ext cx="156094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Pravá složená závorka 61">
            <a:extLst>
              <a:ext uri="{FF2B5EF4-FFF2-40B4-BE49-F238E27FC236}">
                <a16:creationId xmlns:a16="http://schemas.microsoft.com/office/drawing/2014/main" id="{174372B1-D2AE-4D13-9C81-2BC7B61E5845}"/>
              </a:ext>
            </a:extLst>
          </p:cNvPr>
          <p:cNvSpPr/>
          <p:nvPr/>
        </p:nvSpPr>
        <p:spPr>
          <a:xfrm rot="5400000">
            <a:off x="3761645" y="2315043"/>
            <a:ext cx="98387" cy="1575573"/>
          </a:xfrm>
          <a:prstGeom prst="rightBrace">
            <a:avLst>
              <a:gd name="adj1" fmla="val 189533"/>
              <a:gd name="adj2" fmla="val 229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E5A5A535-93C9-476F-B6E7-37AC996F1801}"/>
                  </a:ext>
                </a:extLst>
              </p:cNvPr>
              <p:cNvSpPr txBox="1"/>
              <p:nvPr/>
            </p:nvSpPr>
            <p:spPr>
              <a:xfrm>
                <a:off x="1973446" y="3253293"/>
                <a:ext cx="1263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/>
                  <a:t>Pro: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E5A5A535-93C9-476F-B6E7-37AC996F1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446" y="3253293"/>
                <a:ext cx="1263423" cy="307777"/>
              </a:xfrm>
              <a:prstGeom prst="rect">
                <a:avLst/>
              </a:prstGeom>
              <a:blipFill>
                <a:blip r:embed="rId13"/>
                <a:stretch>
                  <a:fillRect l="-1449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FC7E7C61-7D88-440D-9E00-ADE1262D744A}"/>
                  </a:ext>
                </a:extLst>
              </p:cNvPr>
              <p:cNvSpPr/>
              <p:nvPr/>
            </p:nvSpPr>
            <p:spPr>
              <a:xfrm>
                <a:off x="3336340" y="3266740"/>
                <a:ext cx="1952586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FC7E7C61-7D88-440D-9E00-ADE1262D7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340" y="3266740"/>
                <a:ext cx="1952586" cy="3262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66E08682-D5DA-4DEA-BBFD-6BBCFCB36B19}"/>
                  </a:ext>
                </a:extLst>
              </p:cNvPr>
              <p:cNvSpPr txBox="1"/>
              <p:nvPr/>
            </p:nvSpPr>
            <p:spPr>
              <a:xfrm>
                <a:off x="2000867" y="4605998"/>
                <a:ext cx="13099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/>
                  <a:t>Pro: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𝑯𝑽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66E08682-D5DA-4DEA-BBFD-6BBCFCB36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867" y="4605998"/>
                <a:ext cx="1309910" cy="307777"/>
              </a:xfrm>
              <a:prstGeom prst="rect">
                <a:avLst/>
              </a:prstGeom>
              <a:blipFill>
                <a:blip r:embed="rId15"/>
                <a:stretch>
                  <a:fillRect l="-1395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8A1BBB87-0AD3-41D6-84A3-EF47EE65CF63}"/>
                  </a:ext>
                </a:extLst>
              </p:cNvPr>
              <p:cNvSpPr/>
              <p:nvPr/>
            </p:nvSpPr>
            <p:spPr>
              <a:xfrm>
                <a:off x="3340644" y="4615952"/>
                <a:ext cx="1979837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8A1BBB87-0AD3-41D6-84A3-EF47EE65CF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644" y="4615952"/>
                <a:ext cx="1979837" cy="3262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3643288F-48F8-40D6-9622-ABF40319BB1D}"/>
                  </a:ext>
                </a:extLst>
              </p:cNvPr>
              <p:cNvSpPr txBox="1"/>
              <p:nvPr/>
            </p:nvSpPr>
            <p:spPr>
              <a:xfrm>
                <a:off x="5951256" y="1912234"/>
                <a:ext cx="7755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3643288F-48F8-40D6-9622-ABF40319B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256" y="1912234"/>
                <a:ext cx="77559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5B2F8130-E74B-462F-9B29-3BB65ED8F698}"/>
                  </a:ext>
                </a:extLst>
              </p:cNvPr>
              <p:cNvSpPr/>
              <p:nvPr/>
            </p:nvSpPr>
            <p:spPr>
              <a:xfrm>
                <a:off x="6726853" y="1908843"/>
                <a:ext cx="203017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𝟏𝟕𝟒𝟐𝟒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5B2F8130-E74B-462F-9B29-3BB65ED8F6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853" y="1908843"/>
                <a:ext cx="203017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63F09DF3-E47B-4988-BA86-3E250E7E86F6}"/>
                  </a:ext>
                </a:extLst>
              </p:cNvPr>
              <p:cNvSpPr/>
              <p:nvPr/>
            </p:nvSpPr>
            <p:spPr>
              <a:xfrm>
                <a:off x="6741819" y="2246191"/>
                <a:ext cx="203017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𝟏𝟕𝟒𝟐𝟒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63F09DF3-E47B-4988-BA86-3E250E7E8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819" y="2246191"/>
                <a:ext cx="2030171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E238D488-1E3C-4E22-8830-7040FAD17C5F}"/>
                  </a:ext>
                </a:extLst>
              </p:cNvPr>
              <p:cNvSpPr/>
              <p:nvPr/>
            </p:nvSpPr>
            <p:spPr>
              <a:xfrm>
                <a:off x="6726853" y="2565071"/>
                <a:ext cx="1845313" cy="49564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𝟏𝟕𝟒𝟐𝟒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E238D488-1E3C-4E22-8830-7040FAD17C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853" y="2565071"/>
                <a:ext cx="1845313" cy="495649"/>
              </a:xfrm>
              <a:prstGeom prst="rect">
                <a:avLst/>
              </a:prstGeom>
              <a:blipFill>
                <a:blip r:embed="rId20"/>
                <a:stretch>
                  <a:fillRect b="-12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166898A0-9864-4CA2-B857-6AB4649283D8}"/>
                  </a:ext>
                </a:extLst>
              </p:cNvPr>
              <p:cNvSpPr/>
              <p:nvPr/>
            </p:nvSpPr>
            <p:spPr>
              <a:xfrm>
                <a:off x="6726852" y="3110204"/>
                <a:ext cx="1989584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166898A0-9864-4CA2-B857-6AB464928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852" y="3110204"/>
                <a:ext cx="1989584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6DD0E69E-892A-48CE-B621-6BC244D02AFA}"/>
                  </a:ext>
                </a:extLst>
              </p:cNvPr>
              <p:cNvSpPr txBox="1"/>
              <p:nvPr/>
            </p:nvSpPr>
            <p:spPr>
              <a:xfrm>
                <a:off x="5981201" y="3801825"/>
                <a:ext cx="783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6DD0E69E-892A-48CE-B621-6BC244D02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01" y="3801825"/>
                <a:ext cx="783611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2B61B5D3-637B-4081-B128-567A87E4EC0A}"/>
                  </a:ext>
                </a:extLst>
              </p:cNvPr>
              <p:cNvSpPr/>
              <p:nvPr/>
            </p:nvSpPr>
            <p:spPr>
              <a:xfrm>
                <a:off x="6756798" y="3798434"/>
                <a:ext cx="192277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2B61B5D3-637B-4081-B128-567A87E4EC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798" y="3798434"/>
                <a:ext cx="192277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54920D72-35D0-4B22-A16E-2C883178E16B}"/>
                  </a:ext>
                </a:extLst>
              </p:cNvPr>
              <p:cNvSpPr/>
              <p:nvPr/>
            </p:nvSpPr>
            <p:spPr>
              <a:xfrm>
                <a:off x="6771764" y="4135782"/>
                <a:ext cx="192277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54920D72-35D0-4B22-A16E-2C883178E1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764" y="4135782"/>
                <a:ext cx="192277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F675858E-E6C2-4B16-B838-88819165EC9B}"/>
                  </a:ext>
                </a:extLst>
              </p:cNvPr>
              <p:cNvSpPr/>
              <p:nvPr/>
            </p:nvSpPr>
            <p:spPr>
              <a:xfrm>
                <a:off x="6756798" y="4454662"/>
                <a:ext cx="1845313" cy="4970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𝟏𝟒𝟎𝟕𝟎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F675858E-E6C2-4B16-B838-88819165E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798" y="4454662"/>
                <a:ext cx="1845313" cy="497059"/>
              </a:xfrm>
              <a:prstGeom prst="rect">
                <a:avLst/>
              </a:prstGeom>
              <a:blipFill>
                <a:blip r:embed="rId25"/>
                <a:stretch>
                  <a:fillRect b="-12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F315A311-3DF5-40E2-B113-DF0C74DD8261}"/>
                  </a:ext>
                </a:extLst>
              </p:cNvPr>
              <p:cNvSpPr/>
              <p:nvPr/>
            </p:nvSpPr>
            <p:spPr>
              <a:xfrm>
                <a:off x="6756797" y="4999795"/>
                <a:ext cx="177478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F315A311-3DF5-40E2-B113-DF0C74DD8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797" y="4999795"/>
                <a:ext cx="1774781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7C5BC16F-B999-477A-B4C8-3E0983588648}"/>
              </a:ext>
            </a:extLst>
          </p:cNvPr>
          <p:cNvCxnSpPr>
            <a:cxnSpLocks/>
          </p:cNvCxnSpPr>
          <p:nvPr/>
        </p:nvCxnSpPr>
        <p:spPr>
          <a:xfrm>
            <a:off x="6896601" y="5323817"/>
            <a:ext cx="129298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37FD96D4-6263-4894-A688-035945AC2B33}"/>
              </a:ext>
            </a:extLst>
          </p:cNvPr>
          <p:cNvCxnSpPr>
            <a:cxnSpLocks/>
          </p:cNvCxnSpPr>
          <p:nvPr/>
        </p:nvCxnSpPr>
        <p:spPr>
          <a:xfrm>
            <a:off x="6816060" y="3417981"/>
            <a:ext cx="165672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9700B48C-E585-4237-8001-7F673706A3AF}"/>
              </a:ext>
            </a:extLst>
          </p:cNvPr>
          <p:cNvCxnSpPr/>
          <p:nvPr/>
        </p:nvCxnSpPr>
        <p:spPr>
          <a:xfrm>
            <a:off x="6076146" y="4104544"/>
            <a:ext cx="514350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>
            <a:extLst>
              <a:ext uri="{FF2B5EF4-FFF2-40B4-BE49-F238E27FC236}">
                <a16:creationId xmlns:a16="http://schemas.microsoft.com/office/drawing/2014/main" id="{4A65316A-F348-4565-B7F9-6B6AFA195AB9}"/>
              </a:ext>
            </a:extLst>
          </p:cNvPr>
          <p:cNvCxnSpPr/>
          <p:nvPr/>
        </p:nvCxnSpPr>
        <p:spPr>
          <a:xfrm>
            <a:off x="6036563" y="2233290"/>
            <a:ext cx="51435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5E12B597-403C-4477-823D-7407FE675E01}"/>
                  </a:ext>
                </a:extLst>
              </p:cNvPr>
              <p:cNvSpPr txBox="1"/>
              <p:nvPr/>
            </p:nvSpPr>
            <p:spPr>
              <a:xfrm>
                <a:off x="9091625" y="1999988"/>
                <a:ext cx="2467983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𝟏𝟕𝟒𝟐𝟒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𝟏𝟒𝟓𝟐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5E12B597-403C-4477-823D-7407FE675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625" y="1999988"/>
                <a:ext cx="2467983" cy="466603"/>
              </a:xfrm>
              <a:prstGeom prst="rect">
                <a:avLst/>
              </a:prstGeom>
              <a:blipFill>
                <a:blip r:embed="rId27"/>
                <a:stretch>
                  <a:fillRect l="-1235" r="-1235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D6250F69-9CB2-46DB-A078-40377AC8CAED}"/>
                  </a:ext>
                </a:extLst>
              </p:cNvPr>
              <p:cNvSpPr txBox="1"/>
              <p:nvPr/>
            </p:nvSpPr>
            <p:spPr>
              <a:xfrm>
                <a:off x="9091625" y="2872608"/>
                <a:ext cx="2467983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𝟏𝟕𝟒𝟐𝟒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𝟏𝟓𝟖𝟒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D6250F69-9CB2-46DB-A078-40377AC8C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625" y="2872608"/>
                <a:ext cx="2467983" cy="466603"/>
              </a:xfrm>
              <a:prstGeom prst="rect">
                <a:avLst/>
              </a:prstGeom>
              <a:blipFill>
                <a:blip r:embed="rId28"/>
                <a:stretch>
                  <a:fillRect l="-1235" r="-1235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ovéPole 82">
                <a:extLst>
                  <a:ext uri="{FF2B5EF4-FFF2-40B4-BE49-F238E27FC236}">
                    <a16:creationId xmlns:a16="http://schemas.microsoft.com/office/drawing/2014/main" id="{C89F484B-5F8B-46FE-93A8-4EE6D1E0140F}"/>
                  </a:ext>
                </a:extLst>
              </p:cNvPr>
              <p:cNvSpPr txBox="1"/>
              <p:nvPr/>
            </p:nvSpPr>
            <p:spPr>
              <a:xfrm>
                <a:off x="9091625" y="3993156"/>
                <a:ext cx="2482411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𝟏𝟒𝟎𝟕𝟎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𝟐𝟎𝟏𝟎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3" name="TextovéPole 82">
                <a:extLst>
                  <a:ext uri="{FF2B5EF4-FFF2-40B4-BE49-F238E27FC236}">
                    <a16:creationId xmlns:a16="http://schemas.microsoft.com/office/drawing/2014/main" id="{C89F484B-5F8B-46FE-93A8-4EE6D1E01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625" y="3993156"/>
                <a:ext cx="2482411" cy="466603"/>
              </a:xfrm>
              <a:prstGeom prst="rect">
                <a:avLst/>
              </a:prstGeom>
              <a:blipFill>
                <a:blip r:embed="rId29"/>
                <a:stretch>
                  <a:fillRect l="-1225" r="-735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FD1F03E8-4F82-4AC0-B6C9-D71CC7972483}"/>
                  </a:ext>
                </a:extLst>
              </p:cNvPr>
              <p:cNvSpPr txBox="1"/>
              <p:nvPr/>
            </p:nvSpPr>
            <p:spPr>
              <a:xfrm>
                <a:off x="9091625" y="4834437"/>
                <a:ext cx="2482411" cy="466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𝟏𝟒𝟎𝟕𝟎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𝟏𝟒𝟎𝟕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FD1F03E8-4F82-4AC0-B6C9-D71CC7972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625" y="4834437"/>
                <a:ext cx="2482411" cy="466603"/>
              </a:xfrm>
              <a:prstGeom prst="rect">
                <a:avLst/>
              </a:prstGeom>
              <a:blipFill>
                <a:blip r:embed="rId30"/>
                <a:stretch>
                  <a:fillRect l="-1225" r="-735" b="-5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F8C46862-BE0C-41FC-BD1F-666DC17AC163}"/>
                  </a:ext>
                </a:extLst>
              </p:cNvPr>
              <p:cNvSpPr/>
              <p:nvPr/>
            </p:nvSpPr>
            <p:spPr>
              <a:xfrm>
                <a:off x="2922954" y="3806334"/>
                <a:ext cx="1255664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F8C46862-BE0C-41FC-BD1F-666DC17AC1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954" y="3806334"/>
                <a:ext cx="1255664" cy="55752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50C48A50-F419-476C-B99A-EE1F4CC0A634}"/>
                  </a:ext>
                </a:extLst>
              </p:cNvPr>
              <p:cNvSpPr/>
              <p:nvPr/>
            </p:nvSpPr>
            <p:spPr>
              <a:xfrm>
                <a:off x="4330563" y="3806335"/>
                <a:ext cx="1255664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50C48A50-F419-476C-B99A-EE1F4CC0A6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563" y="3806335"/>
                <a:ext cx="1255664" cy="55752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BC85FFE5-16FC-474A-A4DA-D1D7D7429C84}"/>
              </a:ext>
            </a:extLst>
          </p:cNvPr>
          <p:cNvCxnSpPr>
            <a:stCxn id="64" idx="2"/>
            <a:endCxn id="85" idx="0"/>
          </p:cNvCxnSpPr>
          <p:nvPr/>
        </p:nvCxnSpPr>
        <p:spPr>
          <a:xfrm flipH="1">
            <a:off x="3550786" y="3592983"/>
            <a:ext cx="761847" cy="213351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>
            <a:extLst>
              <a:ext uri="{FF2B5EF4-FFF2-40B4-BE49-F238E27FC236}">
                <a16:creationId xmlns:a16="http://schemas.microsoft.com/office/drawing/2014/main" id="{63A10EB4-4F28-49A1-BC92-790A15F3F91E}"/>
              </a:ext>
            </a:extLst>
          </p:cNvPr>
          <p:cNvCxnSpPr>
            <a:stCxn id="64" idx="2"/>
            <a:endCxn id="86" idx="0"/>
          </p:cNvCxnSpPr>
          <p:nvPr/>
        </p:nvCxnSpPr>
        <p:spPr>
          <a:xfrm>
            <a:off x="4312633" y="3592983"/>
            <a:ext cx="645762" cy="213352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bdélník 88">
                <a:extLst>
                  <a:ext uri="{FF2B5EF4-FFF2-40B4-BE49-F238E27FC236}">
                    <a16:creationId xmlns:a16="http://schemas.microsoft.com/office/drawing/2014/main" id="{FF374EAD-CCB0-4C1E-80BF-D41F647D4C22}"/>
                  </a:ext>
                </a:extLst>
              </p:cNvPr>
              <p:cNvSpPr/>
              <p:nvPr/>
            </p:nvSpPr>
            <p:spPr>
              <a:xfrm>
                <a:off x="2951676" y="5185039"/>
                <a:ext cx="1263679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9" name="Obdélník 88">
                <a:extLst>
                  <a:ext uri="{FF2B5EF4-FFF2-40B4-BE49-F238E27FC236}">
                    <a16:creationId xmlns:a16="http://schemas.microsoft.com/office/drawing/2014/main" id="{FF374EAD-CCB0-4C1E-80BF-D41F647D4C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676" y="5185039"/>
                <a:ext cx="1263679" cy="55752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Obdélník 89">
                <a:extLst>
                  <a:ext uri="{FF2B5EF4-FFF2-40B4-BE49-F238E27FC236}">
                    <a16:creationId xmlns:a16="http://schemas.microsoft.com/office/drawing/2014/main" id="{5060CE44-2B71-4481-AF89-A7845108518B}"/>
                  </a:ext>
                </a:extLst>
              </p:cNvPr>
              <p:cNvSpPr/>
              <p:nvPr/>
            </p:nvSpPr>
            <p:spPr>
              <a:xfrm>
                <a:off x="4348493" y="5170866"/>
                <a:ext cx="1263679" cy="5575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0" name="Obdélník 89">
                <a:extLst>
                  <a:ext uri="{FF2B5EF4-FFF2-40B4-BE49-F238E27FC236}">
                    <a16:creationId xmlns:a16="http://schemas.microsoft.com/office/drawing/2014/main" id="{5060CE44-2B71-4481-AF89-A784510851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493" y="5170866"/>
                <a:ext cx="1263679" cy="55752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Přímá spojnice se šipkou 90">
            <a:extLst>
              <a:ext uri="{FF2B5EF4-FFF2-40B4-BE49-F238E27FC236}">
                <a16:creationId xmlns:a16="http://schemas.microsoft.com/office/drawing/2014/main" id="{C5511460-14FA-4772-9E39-AF79383882D3}"/>
              </a:ext>
            </a:extLst>
          </p:cNvPr>
          <p:cNvCxnSpPr>
            <a:stCxn id="66" idx="2"/>
            <a:endCxn id="90" idx="0"/>
          </p:cNvCxnSpPr>
          <p:nvPr/>
        </p:nvCxnSpPr>
        <p:spPr>
          <a:xfrm>
            <a:off x="4330563" y="4942195"/>
            <a:ext cx="649770" cy="228671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se šipkou 91">
            <a:extLst>
              <a:ext uri="{FF2B5EF4-FFF2-40B4-BE49-F238E27FC236}">
                <a16:creationId xmlns:a16="http://schemas.microsoft.com/office/drawing/2014/main" id="{F42193BF-EA81-406E-A04E-1EBA34CED1AD}"/>
              </a:ext>
            </a:extLst>
          </p:cNvPr>
          <p:cNvCxnSpPr>
            <a:cxnSpLocks/>
            <a:stCxn id="66" idx="2"/>
            <a:endCxn id="89" idx="0"/>
          </p:cNvCxnSpPr>
          <p:nvPr/>
        </p:nvCxnSpPr>
        <p:spPr>
          <a:xfrm flipH="1">
            <a:off x="3583516" y="4942195"/>
            <a:ext cx="747047" cy="242844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Obdélník 93">
                <a:extLst>
                  <a:ext uri="{FF2B5EF4-FFF2-40B4-BE49-F238E27FC236}">
                    <a16:creationId xmlns:a16="http://schemas.microsoft.com/office/drawing/2014/main" id="{2E65E77E-6979-4546-8A9D-D2F88555C804}"/>
                  </a:ext>
                </a:extLst>
              </p:cNvPr>
              <p:cNvSpPr/>
              <p:nvPr/>
            </p:nvSpPr>
            <p:spPr>
              <a:xfrm>
                <a:off x="610211" y="4360203"/>
                <a:ext cx="11773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𝟒𝟐𝟒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4" name="Obdélník 93">
                <a:extLst>
                  <a:ext uri="{FF2B5EF4-FFF2-40B4-BE49-F238E27FC236}">
                    <a16:creationId xmlns:a16="http://schemas.microsoft.com/office/drawing/2014/main" id="{2E65E77E-6979-4546-8A9D-D2F88555C8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11" y="4360203"/>
                <a:ext cx="1177310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BF532BA0-C508-4F20-89F4-A21F6B7B6812}"/>
                  </a:ext>
                </a:extLst>
              </p:cNvPr>
              <p:cNvSpPr/>
              <p:nvPr/>
            </p:nvSpPr>
            <p:spPr>
              <a:xfrm>
                <a:off x="610170" y="4671805"/>
                <a:ext cx="11885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𝟎𝟕𝟎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BF532BA0-C508-4F20-89F4-A21F6B7B68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70" y="4671805"/>
                <a:ext cx="1188530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1" name="Skupina 100">
            <a:extLst>
              <a:ext uri="{FF2B5EF4-FFF2-40B4-BE49-F238E27FC236}">
                <a16:creationId xmlns:a16="http://schemas.microsoft.com/office/drawing/2014/main" id="{C7B331F2-0606-41A9-893E-E9B4F8201B09}"/>
              </a:ext>
            </a:extLst>
          </p:cNvPr>
          <p:cNvGrpSpPr/>
          <p:nvPr/>
        </p:nvGrpSpPr>
        <p:grpSpPr>
          <a:xfrm>
            <a:off x="648603" y="2837338"/>
            <a:ext cx="1211728" cy="2142244"/>
            <a:chOff x="389654" y="3148434"/>
            <a:chExt cx="1715539" cy="1332049"/>
          </a:xfrm>
        </p:grpSpPr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82B50E56-9F82-4A85-A806-D9A7EA78581E}"/>
                </a:ext>
              </a:extLst>
            </p:cNvPr>
            <p:cNvCxnSpPr>
              <a:cxnSpLocks/>
            </p:cNvCxnSpPr>
            <p:nvPr/>
          </p:nvCxnSpPr>
          <p:spPr>
            <a:xfrm>
              <a:off x="389654" y="4480483"/>
              <a:ext cx="17155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3A7B8C62-7FD7-42FC-8250-EB3E4EF02E03}"/>
                </a:ext>
              </a:extLst>
            </p:cNvPr>
            <p:cNvCxnSpPr/>
            <p:nvPr/>
          </p:nvCxnSpPr>
          <p:spPr>
            <a:xfrm flipV="1">
              <a:off x="2105193" y="3148434"/>
              <a:ext cx="0" cy="1332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6DFBD7B-5056-4DE6-8B50-F384DEEB4CC8}"/>
                  </a:ext>
                </a:extLst>
              </p14:cNvPr>
              <p14:cNvContentPartPr/>
              <p14:nvPr/>
            </p14:nvContentPartPr>
            <p14:xfrm>
              <a:off x="11652979" y="5928492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6DFBD7B-5056-4DE6-8B50-F384DEEB4CC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1643619" y="5919132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16D5A9-ECF8-461B-B563-0468CD89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0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59" grpId="0"/>
      <p:bldP spid="60" grpId="0" animBg="1"/>
      <p:bldP spid="61" grpId="0" animBg="1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/>
      <p:bldP spid="82" grpId="0"/>
      <p:bldP spid="83" grpId="0"/>
      <p:bldP spid="84" grpId="0"/>
      <p:bldP spid="85" grpId="0" animBg="1"/>
      <p:bldP spid="86" grpId="0" animBg="1"/>
      <p:bldP spid="89" grpId="0" animBg="1"/>
      <p:bldP spid="90" grpId="0" animBg="1"/>
      <p:bldP spid="94" grpId="0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6377352-A924-45BE-8E6F-F9964E87FFC4}"/>
              </a:ext>
            </a:extLst>
          </p:cNvPr>
          <p:cNvSpPr txBox="1"/>
          <p:nvPr/>
        </p:nvSpPr>
        <p:spPr>
          <a:xfrm>
            <a:off x="25039" y="75688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St.77./4.6. Příklady k řešení/č.p.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4B0A392-286E-4465-9942-F18B097BC8E7}"/>
                  </a:ext>
                </a:extLst>
              </p:cNvPr>
              <p:cNvSpPr/>
              <p:nvPr/>
            </p:nvSpPr>
            <p:spPr>
              <a:xfrm>
                <a:off x="2699028" y="63554"/>
                <a:ext cx="9467933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Daná ekonomika v </a:t>
                </a:r>
                <a:r>
                  <a:rPr lang="cs-CZ" sz="1400" dirty="0" err="1"/>
                  <a:t>Heckscher</a:t>
                </a:r>
                <a:r>
                  <a:rPr lang="cs-CZ" sz="1400" dirty="0"/>
                  <a:t> - </a:t>
                </a:r>
                <a:r>
                  <a:rPr lang="cs-CZ" sz="1400" dirty="0" err="1"/>
                  <a:t>Ohlinově</a:t>
                </a:r>
                <a:r>
                  <a:rPr lang="cs-CZ" sz="1400" dirty="0"/>
                  <a:t> modelu vyrábí pomocí dvou faktorů (práce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a 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cs-CZ" sz="1400" dirty="0"/>
                  <a:t>) dva finální statky. K výrobě jednotky 1. statku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cs-CZ" sz="1400" dirty="0"/>
                  <a:t> jednotky půdy a k výrobě jednotky 2. statku potřebuje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cs-CZ" sz="1400" dirty="0"/>
                  <a:t> jednotek práce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cs-CZ" sz="1400" dirty="0"/>
                  <a:t> jednotek půdy. Tyto koeficienty jsou fixní.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má k dispozici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𝟒𝟐𝟒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práce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𝟎𝟕𝟎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půdy.</a:t>
                </a:r>
              </a:p>
              <a:p>
                <a:r>
                  <a:rPr lang="cs-CZ" sz="1400" dirty="0"/>
                  <a:t>Určete:</a:t>
                </a:r>
              </a:p>
              <a:p>
                <a:r>
                  <a:rPr lang="cs-CZ" sz="1400" dirty="0"/>
                  <a:t>a) rovnice hranic výrobních možností obou statků a nakreslete je</a:t>
                </a:r>
              </a:p>
              <a:p>
                <a:r>
                  <a:rPr lang="cs-CZ" sz="1400" dirty="0"/>
                  <a:t>b) rovnovážná množství finálních statků</a:t>
                </a:r>
                <a:endParaRPr lang="cs-CZ" sz="1400" b="1" dirty="0"/>
              </a:p>
              <a:p>
                <a:r>
                  <a:rPr lang="cs-CZ" sz="1400" dirty="0"/>
                  <a:t>c) </a:t>
                </a:r>
                <a:r>
                  <a:rPr lang="cs-CZ" sz="1400" dirty="0" err="1"/>
                  <a:t>Rybczynského</a:t>
                </a:r>
                <a:r>
                  <a:rPr lang="cs-CZ" sz="1400" dirty="0"/>
                  <a:t> efekt, jestliže v důsledku imigrační politiky vzrostla zásoba práce o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𝟕𝟗𝟐</m:t>
                    </m:r>
                  </m:oMath>
                </a14:m>
                <a:r>
                  <a:rPr lang="cs-CZ" sz="1400" dirty="0"/>
                  <a:t> jednotek </a:t>
                </a:r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4B0A392-286E-4465-9942-F18B097BC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028" y="63554"/>
                <a:ext cx="9467933" cy="1600438"/>
              </a:xfrm>
              <a:prstGeom prst="rect">
                <a:avLst/>
              </a:prstGeom>
              <a:blipFill>
                <a:blip r:embed="rId2"/>
                <a:stretch>
                  <a:fillRect l="-129" b="-26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D89EE7B4-00B1-459D-A531-C7E034F65DD0}"/>
              </a:ext>
            </a:extLst>
          </p:cNvPr>
          <p:cNvSpPr/>
          <p:nvPr/>
        </p:nvSpPr>
        <p:spPr>
          <a:xfrm>
            <a:off x="299241" y="1590104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624C8D3-089A-4568-AFC7-1A2EEDFBE593}"/>
              </a:ext>
            </a:extLst>
          </p:cNvPr>
          <p:cNvGrpSpPr/>
          <p:nvPr/>
        </p:nvGrpSpPr>
        <p:grpSpPr>
          <a:xfrm>
            <a:off x="620894" y="4439824"/>
            <a:ext cx="1774781" cy="324022"/>
            <a:chOff x="4999542" y="5835952"/>
            <a:chExt cx="1774781" cy="324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20CDE153-F32B-468C-AC63-F4083872B468}"/>
                    </a:ext>
                  </a:extLst>
                </p:cNvPr>
                <p:cNvSpPr/>
                <p:nvPr/>
              </p:nvSpPr>
              <p:spPr>
                <a:xfrm>
                  <a:off x="4999542" y="5835952"/>
                  <a:ext cx="177478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𝟏𝟒𝟎𝟕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20CDE153-F32B-468C-AC63-F4083872B4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542" y="5835952"/>
                  <a:ext cx="1774781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FE2938D1-E61D-4570-AB30-50EA6498AE77}"/>
                </a:ext>
              </a:extLst>
            </p:cNvPr>
            <p:cNvCxnSpPr>
              <a:cxnSpLocks/>
            </p:cNvCxnSpPr>
            <p:nvPr/>
          </p:nvCxnSpPr>
          <p:spPr>
            <a:xfrm>
              <a:off x="5139346" y="6159974"/>
              <a:ext cx="1292987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>
            <a:extLst>
              <a:ext uri="{FF2B5EF4-FFF2-40B4-BE49-F238E27FC236}">
                <a16:creationId xmlns:a16="http://schemas.microsoft.com/office/drawing/2014/main" id="{53F33444-7BB2-4464-9201-35A5F8DD75DA}"/>
              </a:ext>
            </a:extLst>
          </p:cNvPr>
          <p:cNvGrpSpPr/>
          <p:nvPr/>
        </p:nvGrpSpPr>
        <p:grpSpPr>
          <a:xfrm>
            <a:off x="553930" y="2651370"/>
            <a:ext cx="1989584" cy="307777"/>
            <a:chOff x="4969597" y="3946361"/>
            <a:chExt cx="1989584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délník 8">
                  <a:extLst>
                    <a:ext uri="{FF2B5EF4-FFF2-40B4-BE49-F238E27FC236}">
                      <a16:creationId xmlns:a16="http://schemas.microsoft.com/office/drawing/2014/main" id="{083CA9E9-D6BB-4691-95C0-D82CED9958AD}"/>
                    </a:ext>
                  </a:extLst>
                </p:cNvPr>
                <p:cNvSpPr/>
                <p:nvPr/>
              </p:nvSpPr>
              <p:spPr>
                <a:xfrm>
                  <a:off x="4969597" y="3946361"/>
                  <a:ext cx="1989584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𝟏𝟓𝟖𝟒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𝟎𝟗𝟏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9" name="Obdélník 8">
                  <a:extLst>
                    <a:ext uri="{FF2B5EF4-FFF2-40B4-BE49-F238E27FC236}">
                      <a16:creationId xmlns:a16="http://schemas.microsoft.com/office/drawing/2014/main" id="{083CA9E9-D6BB-4691-95C0-D82CED9958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597" y="3946361"/>
                  <a:ext cx="1989584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2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B757EAEC-2820-40EE-8268-A610F14D054B}"/>
                </a:ext>
              </a:extLst>
            </p:cNvPr>
            <p:cNvCxnSpPr>
              <a:cxnSpLocks/>
            </p:cNvCxnSpPr>
            <p:nvPr/>
          </p:nvCxnSpPr>
          <p:spPr>
            <a:xfrm>
              <a:off x="5058805" y="4254138"/>
              <a:ext cx="1292987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AF6A04B8-6EBF-40ED-BF57-C5F632D5FC43}"/>
              </a:ext>
            </a:extLst>
          </p:cNvPr>
          <p:cNvGrpSpPr/>
          <p:nvPr/>
        </p:nvGrpSpPr>
        <p:grpSpPr>
          <a:xfrm>
            <a:off x="441921" y="3977548"/>
            <a:ext cx="783611" cy="307777"/>
            <a:chOff x="4223946" y="4637982"/>
            <a:chExt cx="783611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ovéPole 11">
                  <a:extLst>
                    <a:ext uri="{FF2B5EF4-FFF2-40B4-BE49-F238E27FC236}">
                      <a16:creationId xmlns:a16="http://schemas.microsoft.com/office/drawing/2014/main" id="{47848AA2-330B-4B71-AD87-62D8F49E6B56}"/>
                    </a:ext>
                  </a:extLst>
                </p:cNvPr>
                <p:cNvSpPr txBox="1"/>
                <p:nvPr/>
              </p:nvSpPr>
              <p:spPr>
                <a:xfrm>
                  <a:off x="4223946" y="4637982"/>
                  <a:ext cx="78361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ovéPole 11">
                  <a:extLst>
                    <a:ext uri="{FF2B5EF4-FFF2-40B4-BE49-F238E27FC236}">
                      <a16:creationId xmlns:a16="http://schemas.microsoft.com/office/drawing/2014/main" id="{47848AA2-330B-4B71-AD87-62D8F49E6B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3946" y="4637982"/>
                  <a:ext cx="783611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9B2221EB-4F5D-4926-B2A4-713335CBAC0B}"/>
                </a:ext>
              </a:extLst>
            </p:cNvPr>
            <p:cNvCxnSpPr/>
            <p:nvPr/>
          </p:nvCxnSpPr>
          <p:spPr>
            <a:xfrm>
              <a:off x="4318891" y="4940701"/>
              <a:ext cx="514350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7CE80183-C468-4B57-ACCA-29E47373311C}"/>
              </a:ext>
            </a:extLst>
          </p:cNvPr>
          <p:cNvGrpSpPr/>
          <p:nvPr/>
        </p:nvGrpSpPr>
        <p:grpSpPr>
          <a:xfrm>
            <a:off x="418598" y="2189094"/>
            <a:ext cx="775597" cy="321056"/>
            <a:chOff x="4194001" y="2748391"/>
            <a:chExt cx="775597" cy="3210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D7B40252-6791-4204-99CC-5859ED02FA2A}"/>
                    </a:ext>
                  </a:extLst>
                </p:cNvPr>
                <p:cNvSpPr txBox="1"/>
                <p:nvPr/>
              </p:nvSpPr>
              <p:spPr>
                <a:xfrm>
                  <a:off x="4194001" y="2748391"/>
                  <a:ext cx="77559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D7B40252-6791-4204-99CC-5859ED02FA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4001" y="2748391"/>
                  <a:ext cx="77559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5A16AA5D-4B52-4C60-A298-4479C960BC28}"/>
                </a:ext>
              </a:extLst>
            </p:cNvPr>
            <p:cNvCxnSpPr/>
            <p:nvPr/>
          </p:nvCxnSpPr>
          <p:spPr>
            <a:xfrm>
              <a:off x="4279308" y="3069447"/>
              <a:ext cx="51435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EF672503-E245-47A7-BF28-B82074279A89}"/>
                  </a:ext>
                </a:extLst>
              </p:cNvPr>
              <p:cNvSpPr txBox="1"/>
              <p:nvPr/>
            </p:nvSpPr>
            <p:spPr>
              <a:xfrm>
                <a:off x="377644" y="3158949"/>
                <a:ext cx="1199174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𝟏𝟒𝟓𝟐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EF672503-E245-47A7-BF28-B82074279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44" y="3158949"/>
                <a:ext cx="1199174" cy="265778"/>
              </a:xfrm>
              <a:prstGeom prst="rect">
                <a:avLst/>
              </a:prstGeom>
              <a:blipFill>
                <a:blip r:embed="rId7"/>
                <a:stretch>
                  <a:fillRect l="-3553" r="-2030" b="-11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3CC74A37-51D4-4D30-BE2E-F41FEA1A57AB}"/>
                  </a:ext>
                </a:extLst>
              </p:cNvPr>
              <p:cNvSpPr txBox="1"/>
              <p:nvPr/>
            </p:nvSpPr>
            <p:spPr>
              <a:xfrm>
                <a:off x="1729909" y="3137863"/>
                <a:ext cx="1199174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𝟏𝟓𝟖𝟒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3CC74A37-51D4-4D30-BE2E-F41FEA1A5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909" y="3137863"/>
                <a:ext cx="1199174" cy="265778"/>
              </a:xfrm>
              <a:prstGeom prst="rect">
                <a:avLst/>
              </a:prstGeom>
              <a:blipFill>
                <a:blip r:embed="rId8"/>
                <a:stretch>
                  <a:fillRect l="-3571" r="-2551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A0836464-7049-4FA2-9832-12B76F1EAA4F}"/>
                  </a:ext>
                </a:extLst>
              </p:cNvPr>
              <p:cNvSpPr txBox="1"/>
              <p:nvPr/>
            </p:nvSpPr>
            <p:spPr>
              <a:xfrm>
                <a:off x="394085" y="4990502"/>
                <a:ext cx="1205586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𝟐𝟎𝟏𝟎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A0836464-7049-4FA2-9832-12B76F1EA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85" y="4990502"/>
                <a:ext cx="1205586" cy="265778"/>
              </a:xfrm>
              <a:prstGeom prst="rect">
                <a:avLst/>
              </a:prstGeom>
              <a:blipFill>
                <a:blip r:embed="rId9"/>
                <a:stretch>
                  <a:fillRect l="-3553" r="-3046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AB4D4ECA-A512-4E20-9DA3-1FDC35F1A81F}"/>
                  </a:ext>
                </a:extLst>
              </p:cNvPr>
              <p:cNvSpPr txBox="1"/>
              <p:nvPr/>
            </p:nvSpPr>
            <p:spPr>
              <a:xfrm>
                <a:off x="1698906" y="4990528"/>
                <a:ext cx="1205586" cy="265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𝟏𝟒𝟎𝟕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AB4D4ECA-A512-4E20-9DA3-1FDC35F1A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06" y="4990528"/>
                <a:ext cx="1205586" cy="265778"/>
              </a:xfrm>
              <a:prstGeom prst="rect">
                <a:avLst/>
              </a:prstGeom>
              <a:blipFill>
                <a:blip r:embed="rId10"/>
                <a:stretch>
                  <a:fillRect l="-3553" r="-3046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Skupina 86">
            <a:extLst>
              <a:ext uri="{FF2B5EF4-FFF2-40B4-BE49-F238E27FC236}">
                <a16:creationId xmlns:a16="http://schemas.microsoft.com/office/drawing/2014/main" id="{40941437-FE57-4D8C-8BDD-7F104CD170F7}"/>
              </a:ext>
            </a:extLst>
          </p:cNvPr>
          <p:cNvGrpSpPr/>
          <p:nvPr/>
        </p:nvGrpSpPr>
        <p:grpSpPr>
          <a:xfrm>
            <a:off x="3225414" y="2510150"/>
            <a:ext cx="4732652" cy="2885160"/>
            <a:chOff x="3181769" y="3018601"/>
            <a:chExt cx="4732652" cy="2885160"/>
          </a:xfrm>
        </p:grpSpPr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F316A485-392C-4119-8A38-CFE1212B4CBD}"/>
                </a:ext>
              </a:extLst>
            </p:cNvPr>
            <p:cNvCxnSpPr>
              <a:cxnSpLocks/>
            </p:cNvCxnSpPr>
            <p:nvPr/>
          </p:nvCxnSpPr>
          <p:spPr>
            <a:xfrm>
              <a:off x="3765550" y="3507286"/>
              <a:ext cx="1046833" cy="2060862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AF6CF91D-22AD-49B3-94FF-9D40BB609F57}"/>
                </a:ext>
              </a:extLst>
            </p:cNvPr>
            <p:cNvCxnSpPr>
              <a:cxnSpLocks/>
            </p:cNvCxnSpPr>
            <p:nvPr/>
          </p:nvCxnSpPr>
          <p:spPr>
            <a:xfrm>
              <a:off x="3765549" y="4539467"/>
              <a:ext cx="1985578" cy="103088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Obdélník 89">
                  <a:extLst>
                    <a:ext uri="{FF2B5EF4-FFF2-40B4-BE49-F238E27FC236}">
                      <a16:creationId xmlns:a16="http://schemas.microsoft.com/office/drawing/2014/main" id="{FC1B37F1-0ED7-4EE1-B7A6-9F21DE039D3D}"/>
                    </a:ext>
                  </a:extLst>
                </p:cNvPr>
                <p:cNvSpPr/>
                <p:nvPr/>
              </p:nvSpPr>
              <p:spPr>
                <a:xfrm>
                  <a:off x="3293643" y="3030212"/>
                  <a:ext cx="4197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90" name="Obdélník 89">
                  <a:extLst>
                    <a:ext uri="{FF2B5EF4-FFF2-40B4-BE49-F238E27FC236}">
                      <a16:creationId xmlns:a16="http://schemas.microsoft.com/office/drawing/2014/main" id="{FC1B37F1-0ED7-4EE1-B7A6-9F21DE039D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3643" y="3030212"/>
                  <a:ext cx="419730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Obdélník 90">
                  <a:extLst>
                    <a:ext uri="{FF2B5EF4-FFF2-40B4-BE49-F238E27FC236}">
                      <a16:creationId xmlns:a16="http://schemas.microsoft.com/office/drawing/2014/main" id="{ADFBD9EE-B16A-45C8-BF30-9C2CA4D065C8}"/>
                    </a:ext>
                  </a:extLst>
                </p:cNvPr>
                <p:cNvSpPr/>
                <p:nvPr/>
              </p:nvSpPr>
              <p:spPr>
                <a:xfrm>
                  <a:off x="6560819" y="5595984"/>
                  <a:ext cx="4197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91" name="Obdélník 90">
                  <a:extLst>
                    <a:ext uri="{FF2B5EF4-FFF2-40B4-BE49-F238E27FC236}">
                      <a16:creationId xmlns:a16="http://schemas.microsoft.com/office/drawing/2014/main" id="{ADFBD9EE-B16A-45C8-BF30-9C2CA4D065C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0819" y="5595984"/>
                  <a:ext cx="419730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2" name="Skupina 91">
              <a:extLst>
                <a:ext uri="{FF2B5EF4-FFF2-40B4-BE49-F238E27FC236}">
                  <a16:creationId xmlns:a16="http://schemas.microsoft.com/office/drawing/2014/main" id="{20F3928E-1203-43A9-A604-D852B9AB2F68}"/>
                </a:ext>
              </a:extLst>
            </p:cNvPr>
            <p:cNvGrpSpPr/>
            <p:nvPr/>
          </p:nvGrpSpPr>
          <p:grpSpPr>
            <a:xfrm>
              <a:off x="4735789" y="3109055"/>
              <a:ext cx="1989584" cy="307777"/>
              <a:chOff x="4969597" y="3946361"/>
              <a:chExt cx="1989584" cy="3077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Obdélník 117">
                    <a:extLst>
                      <a:ext uri="{FF2B5EF4-FFF2-40B4-BE49-F238E27FC236}">
                        <a16:creationId xmlns:a16="http://schemas.microsoft.com/office/drawing/2014/main" id="{72270061-A9DC-4D4B-8418-B15AC90D47D7}"/>
                      </a:ext>
                    </a:extLst>
                  </p:cNvPr>
                  <p:cNvSpPr/>
                  <p:nvPr/>
                </p:nvSpPr>
                <p:spPr>
                  <a:xfrm>
                    <a:off x="4969597" y="3946361"/>
                    <a:ext cx="1989584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𝟏𝟓𝟖𝟒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𝟎𝟗𝟏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cs-CZ" b="1" dirty="0"/>
                  </a:p>
                </p:txBody>
              </p:sp>
            </mc:Choice>
            <mc:Fallback xmlns="">
              <p:sp>
                <p:nvSpPr>
                  <p:cNvPr id="118" name="Obdélník 117">
                    <a:extLst>
                      <a:ext uri="{FF2B5EF4-FFF2-40B4-BE49-F238E27FC236}">
                        <a16:creationId xmlns:a16="http://schemas.microsoft.com/office/drawing/2014/main" id="{72270061-A9DC-4D4B-8418-B15AC90D47D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69597" y="3946361"/>
                    <a:ext cx="1989584" cy="30777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9" name="Přímá spojnice 118">
                <a:extLst>
                  <a:ext uri="{FF2B5EF4-FFF2-40B4-BE49-F238E27FC236}">
                    <a16:creationId xmlns:a16="http://schemas.microsoft.com/office/drawing/2014/main" id="{1B2B78A7-D178-4665-B1C4-B23075B1BC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5577" y="4245484"/>
                <a:ext cx="1485108" cy="0"/>
              </a:xfrm>
              <a:prstGeom prst="line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FEBED680-6AEC-489F-8901-F9E444BA8004}"/>
                    </a:ext>
                  </a:extLst>
                </p:cNvPr>
                <p:cNvSpPr txBox="1"/>
                <p:nvPr/>
              </p:nvSpPr>
              <p:spPr>
                <a:xfrm>
                  <a:off x="3850033" y="3409702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FEBED680-6AEC-489F-8901-F9E444BA80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0033" y="3409702"/>
                  <a:ext cx="36740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Přímá spojnice se šipkou 93">
              <a:extLst>
                <a:ext uri="{FF2B5EF4-FFF2-40B4-BE49-F238E27FC236}">
                  <a16:creationId xmlns:a16="http://schemas.microsoft.com/office/drawing/2014/main" id="{90A0FB8A-43B4-4EAD-B6A2-0853CD541344}"/>
                </a:ext>
              </a:extLst>
            </p:cNvPr>
            <p:cNvCxnSpPr>
              <a:cxnSpLocks/>
              <a:stCxn id="93" idx="3"/>
            </p:cNvCxnSpPr>
            <p:nvPr/>
          </p:nvCxnSpPr>
          <p:spPr>
            <a:xfrm flipV="1">
              <a:off x="4217441" y="3416832"/>
              <a:ext cx="607556" cy="177536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ovéPole 94">
                  <a:extLst>
                    <a:ext uri="{FF2B5EF4-FFF2-40B4-BE49-F238E27FC236}">
                      <a16:creationId xmlns:a16="http://schemas.microsoft.com/office/drawing/2014/main" id="{57BEF5F2-7592-49B0-B883-43BB1EB43C33}"/>
                    </a:ext>
                  </a:extLst>
                </p:cNvPr>
                <p:cNvSpPr txBox="1"/>
                <p:nvPr/>
              </p:nvSpPr>
              <p:spPr>
                <a:xfrm>
                  <a:off x="5411533" y="5078022"/>
                  <a:ext cx="3818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ovéPole 94">
                  <a:extLst>
                    <a:ext uri="{FF2B5EF4-FFF2-40B4-BE49-F238E27FC236}">
                      <a16:creationId xmlns:a16="http://schemas.microsoft.com/office/drawing/2014/main" id="{57BEF5F2-7592-49B0-B883-43BB1EB43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533" y="5078022"/>
                  <a:ext cx="38183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6" name="Skupina 95">
              <a:extLst>
                <a:ext uri="{FF2B5EF4-FFF2-40B4-BE49-F238E27FC236}">
                  <a16:creationId xmlns:a16="http://schemas.microsoft.com/office/drawing/2014/main" id="{16D78D33-FBFB-452A-AEA7-AACD938EFC14}"/>
                </a:ext>
              </a:extLst>
            </p:cNvPr>
            <p:cNvGrpSpPr/>
            <p:nvPr/>
          </p:nvGrpSpPr>
          <p:grpSpPr>
            <a:xfrm>
              <a:off x="6139640" y="4457897"/>
              <a:ext cx="1774781" cy="307777"/>
              <a:chOff x="4793652" y="5703797"/>
              <a:chExt cx="1774781" cy="3077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Obdélník 115">
                    <a:extLst>
                      <a:ext uri="{FF2B5EF4-FFF2-40B4-BE49-F238E27FC236}">
                        <a16:creationId xmlns:a16="http://schemas.microsoft.com/office/drawing/2014/main" id="{1E176132-81D3-4D2B-B36B-A7A4CF1F3035}"/>
                      </a:ext>
                    </a:extLst>
                  </p:cNvPr>
                  <p:cNvSpPr/>
                  <p:nvPr/>
                </p:nvSpPr>
                <p:spPr>
                  <a:xfrm>
                    <a:off x="4793652" y="5703797"/>
                    <a:ext cx="1774781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𝟏𝟒𝟎𝟕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cs-CZ" b="1" dirty="0"/>
                  </a:p>
                </p:txBody>
              </p:sp>
            </mc:Choice>
            <mc:Fallback xmlns="">
              <p:sp>
                <p:nvSpPr>
                  <p:cNvPr id="116" name="Obdélník 115">
                    <a:extLst>
                      <a:ext uri="{FF2B5EF4-FFF2-40B4-BE49-F238E27FC236}">
                        <a16:creationId xmlns:a16="http://schemas.microsoft.com/office/drawing/2014/main" id="{1E176132-81D3-4D2B-B36B-A7A4CF1F303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3652" y="5703797"/>
                    <a:ext cx="1774781" cy="307777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200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7" name="Přímá spojnice 116">
                <a:extLst>
                  <a:ext uri="{FF2B5EF4-FFF2-40B4-BE49-F238E27FC236}">
                    <a16:creationId xmlns:a16="http://schemas.microsoft.com/office/drawing/2014/main" id="{74DBABDE-43F0-43F8-8A67-CE8949BCF4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83669" y="6011574"/>
                <a:ext cx="1292987" cy="0"/>
              </a:xfrm>
              <a:prstGeom prst="lin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Přímá spojnice se šipkou 96">
              <a:extLst>
                <a:ext uri="{FF2B5EF4-FFF2-40B4-BE49-F238E27FC236}">
                  <a16:creationId xmlns:a16="http://schemas.microsoft.com/office/drawing/2014/main" id="{47C93611-F6B2-4DA5-A035-BF4B6AA54B65}"/>
                </a:ext>
              </a:extLst>
            </p:cNvPr>
            <p:cNvCxnSpPr>
              <a:cxnSpLocks/>
              <a:stCxn id="95" idx="3"/>
            </p:cNvCxnSpPr>
            <p:nvPr/>
          </p:nvCxnSpPr>
          <p:spPr>
            <a:xfrm flipV="1">
              <a:off x="5793368" y="4809547"/>
              <a:ext cx="471299" cy="453141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Obdélník 97">
                  <a:extLst>
                    <a:ext uri="{FF2B5EF4-FFF2-40B4-BE49-F238E27FC236}">
                      <a16:creationId xmlns:a16="http://schemas.microsoft.com/office/drawing/2014/main" id="{208C6EFF-C271-4084-A1D3-D8BAFC0ED5C7}"/>
                    </a:ext>
                  </a:extLst>
                </p:cNvPr>
                <p:cNvSpPr/>
                <p:nvPr/>
              </p:nvSpPr>
              <p:spPr>
                <a:xfrm>
                  <a:off x="5602306" y="5576270"/>
                  <a:ext cx="6944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𝟐𝟎𝟏𝟎</m:t>
                        </m:r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98" name="Obdélník 97">
                  <a:extLst>
                    <a:ext uri="{FF2B5EF4-FFF2-40B4-BE49-F238E27FC236}">
                      <a16:creationId xmlns:a16="http://schemas.microsoft.com/office/drawing/2014/main" id="{208C6EFF-C271-4084-A1D3-D8BAFC0ED5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2306" y="5576270"/>
                  <a:ext cx="694421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Obdélník 98">
                  <a:extLst>
                    <a:ext uri="{FF2B5EF4-FFF2-40B4-BE49-F238E27FC236}">
                      <a16:creationId xmlns:a16="http://schemas.microsoft.com/office/drawing/2014/main" id="{3003596E-9BFE-4F9F-9501-30A49352F2DD}"/>
                    </a:ext>
                  </a:extLst>
                </p:cNvPr>
                <p:cNvSpPr/>
                <p:nvPr/>
              </p:nvSpPr>
              <p:spPr>
                <a:xfrm>
                  <a:off x="3181769" y="4382402"/>
                  <a:ext cx="6543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𝟏𝟒𝟎𝟕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99" name="Obdélník 98">
                  <a:extLst>
                    <a:ext uri="{FF2B5EF4-FFF2-40B4-BE49-F238E27FC236}">
                      <a16:creationId xmlns:a16="http://schemas.microsoft.com/office/drawing/2014/main" id="{3003596E-9BFE-4F9F-9501-30A49352F2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1769" y="4382402"/>
                  <a:ext cx="654346" cy="30777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Obdélník 99">
                  <a:extLst>
                    <a:ext uri="{FF2B5EF4-FFF2-40B4-BE49-F238E27FC236}">
                      <a16:creationId xmlns:a16="http://schemas.microsoft.com/office/drawing/2014/main" id="{F26B8A36-6B6B-4135-BC47-64E1F4B50C85}"/>
                    </a:ext>
                  </a:extLst>
                </p:cNvPr>
                <p:cNvSpPr/>
                <p:nvPr/>
              </p:nvSpPr>
              <p:spPr>
                <a:xfrm>
                  <a:off x="4600626" y="5585731"/>
                  <a:ext cx="6543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𝟏𝟒𝟓𝟐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100" name="Obdélník 99">
                  <a:extLst>
                    <a:ext uri="{FF2B5EF4-FFF2-40B4-BE49-F238E27FC236}">
                      <a16:creationId xmlns:a16="http://schemas.microsoft.com/office/drawing/2014/main" id="{F26B8A36-6B6B-4135-BC47-64E1F4B50C8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626" y="5585731"/>
                  <a:ext cx="654346" cy="30777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ovéPole 100">
                  <a:extLst>
                    <a:ext uri="{FF2B5EF4-FFF2-40B4-BE49-F238E27FC236}">
                      <a16:creationId xmlns:a16="http://schemas.microsoft.com/office/drawing/2014/main" id="{A6226988-6AC8-4689-8384-0328571ED938}"/>
                    </a:ext>
                  </a:extLst>
                </p:cNvPr>
                <p:cNvSpPr txBox="1"/>
                <p:nvPr/>
              </p:nvSpPr>
              <p:spPr>
                <a:xfrm>
                  <a:off x="3261749" y="3384832"/>
                  <a:ext cx="46967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𝟏𝟓𝟖𝟒</m:t>
                        </m:r>
                      </m:oMath>
                    </m:oMathPara>
                  </a14:m>
                  <a:endParaRPr lang="cs-CZ" sz="1400" b="1" dirty="0"/>
                </a:p>
              </p:txBody>
            </p:sp>
          </mc:Choice>
          <mc:Fallback xmlns="">
            <p:sp>
              <p:nvSpPr>
                <p:cNvPr id="101" name="TextovéPole 100">
                  <a:extLst>
                    <a:ext uri="{FF2B5EF4-FFF2-40B4-BE49-F238E27FC236}">
                      <a16:creationId xmlns:a16="http://schemas.microsoft.com/office/drawing/2014/main" id="{A6226988-6AC8-4689-8384-0328571ED9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1749" y="3384832"/>
                  <a:ext cx="469679" cy="215444"/>
                </a:xfrm>
                <a:prstGeom prst="rect">
                  <a:avLst/>
                </a:prstGeom>
                <a:blipFill>
                  <a:blip r:embed="rId20"/>
                  <a:stretch>
                    <a:fillRect l="-9091" r="-6494" b="-571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2" name="Skupina 101">
              <a:extLst>
                <a:ext uri="{FF2B5EF4-FFF2-40B4-BE49-F238E27FC236}">
                  <a16:creationId xmlns:a16="http://schemas.microsoft.com/office/drawing/2014/main" id="{8991BF48-A9DA-415A-B9A3-C52D5A66C0F8}"/>
                </a:ext>
              </a:extLst>
            </p:cNvPr>
            <p:cNvGrpSpPr/>
            <p:nvPr/>
          </p:nvGrpSpPr>
          <p:grpSpPr>
            <a:xfrm>
              <a:off x="3766651" y="3818067"/>
              <a:ext cx="1752028" cy="1727221"/>
              <a:chOff x="3766651" y="3818067"/>
              <a:chExt cx="1752028" cy="1727221"/>
            </a:xfrm>
          </p:grpSpPr>
          <p:grpSp>
            <p:nvGrpSpPr>
              <p:cNvPr id="111" name="Skupina 110">
                <a:extLst>
                  <a:ext uri="{FF2B5EF4-FFF2-40B4-BE49-F238E27FC236}">
                    <a16:creationId xmlns:a16="http://schemas.microsoft.com/office/drawing/2014/main" id="{564D6A4A-A5B5-45AF-A75A-C6F9B94D9515}"/>
                  </a:ext>
                </a:extLst>
              </p:cNvPr>
              <p:cNvGrpSpPr/>
              <p:nvPr/>
            </p:nvGrpSpPr>
            <p:grpSpPr>
              <a:xfrm>
                <a:off x="3766651" y="4538595"/>
                <a:ext cx="1040392" cy="1006693"/>
                <a:chOff x="5290651" y="4460309"/>
                <a:chExt cx="1040392" cy="1006693"/>
              </a:xfrm>
            </p:grpSpPr>
            <p:cxnSp>
              <p:nvCxnSpPr>
                <p:cNvPr id="114" name="Přímá spojnice 113">
                  <a:extLst>
                    <a:ext uri="{FF2B5EF4-FFF2-40B4-BE49-F238E27FC236}">
                      <a16:creationId xmlns:a16="http://schemas.microsoft.com/office/drawing/2014/main" id="{0725700F-368F-444E-BE14-EF5B553271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0651" y="4460309"/>
                  <a:ext cx="698193" cy="359234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Přímá spojnice 114">
                  <a:extLst>
                    <a:ext uri="{FF2B5EF4-FFF2-40B4-BE49-F238E27FC236}">
                      <a16:creationId xmlns:a16="http://schemas.microsoft.com/office/drawing/2014/main" id="{4BEB0A3C-9C97-43E0-9EF7-FA97CEDEFC82}"/>
                    </a:ext>
                  </a:extLst>
                </p:cNvPr>
                <p:cNvCxnSpPr>
                  <a:cxnSpLocks/>
                  <a:endCxn id="108" idx="0"/>
                </p:cNvCxnSpPr>
                <p:nvPr/>
              </p:nvCxnSpPr>
              <p:spPr>
                <a:xfrm>
                  <a:off x="5988844" y="4819543"/>
                  <a:ext cx="342199" cy="647459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TextovéPole 111">
                    <a:extLst>
                      <a:ext uri="{FF2B5EF4-FFF2-40B4-BE49-F238E27FC236}">
                        <a16:creationId xmlns:a16="http://schemas.microsoft.com/office/drawing/2014/main" id="{107BDE99-53E1-4887-A9D8-35E70B8F37B3}"/>
                      </a:ext>
                    </a:extLst>
                  </p:cNvPr>
                  <p:cNvSpPr txBox="1"/>
                  <p:nvPr/>
                </p:nvSpPr>
                <p:spPr>
                  <a:xfrm>
                    <a:off x="4408054" y="3818067"/>
                    <a:ext cx="1110625" cy="3284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𝑯𝑽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.−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oMath>
                      </m:oMathPara>
                    </a14:m>
                    <a:endParaRPr lang="cs-CZ" sz="1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2" name="TextovéPole 111">
                    <a:extLst>
                      <a:ext uri="{FF2B5EF4-FFF2-40B4-BE49-F238E27FC236}">
                        <a16:creationId xmlns:a16="http://schemas.microsoft.com/office/drawing/2014/main" id="{107BDE99-53E1-4887-A9D8-35E70B8F37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8054" y="3818067"/>
                    <a:ext cx="1110625" cy="328488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5556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3" name="Přímá spojnice se šipkou 112">
                <a:extLst>
                  <a:ext uri="{FF2B5EF4-FFF2-40B4-BE49-F238E27FC236}">
                    <a16:creationId xmlns:a16="http://schemas.microsoft.com/office/drawing/2014/main" id="{20837442-F3FC-465B-B22E-CCA7571AC98C}"/>
                  </a:ext>
                </a:extLst>
              </p:cNvPr>
              <p:cNvCxnSpPr>
                <a:cxnSpLocks/>
                <a:endCxn id="112" idx="2"/>
              </p:cNvCxnSpPr>
              <p:nvPr/>
            </p:nvCxnSpPr>
            <p:spPr>
              <a:xfrm flipV="1">
                <a:off x="4464844" y="4146555"/>
                <a:ext cx="498523" cy="75560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Skupina 102">
              <a:extLst>
                <a:ext uri="{FF2B5EF4-FFF2-40B4-BE49-F238E27FC236}">
                  <a16:creationId xmlns:a16="http://schemas.microsoft.com/office/drawing/2014/main" id="{5E969347-D909-4D5E-BF88-E77629ABB7E4}"/>
                </a:ext>
              </a:extLst>
            </p:cNvPr>
            <p:cNvGrpSpPr/>
            <p:nvPr/>
          </p:nvGrpSpPr>
          <p:grpSpPr>
            <a:xfrm>
              <a:off x="3740950" y="3018601"/>
              <a:ext cx="3208490" cy="2576468"/>
              <a:chOff x="5264950" y="2940315"/>
              <a:chExt cx="3208490" cy="2576468"/>
            </a:xfrm>
          </p:grpSpPr>
          <p:grpSp>
            <p:nvGrpSpPr>
              <p:cNvPr id="104" name="Skupina 103">
                <a:extLst>
                  <a:ext uri="{FF2B5EF4-FFF2-40B4-BE49-F238E27FC236}">
                    <a16:creationId xmlns:a16="http://schemas.microsoft.com/office/drawing/2014/main" id="{6E42BA9E-06E6-49D4-B19E-C4634E95E3B5}"/>
                  </a:ext>
                </a:extLst>
              </p:cNvPr>
              <p:cNvGrpSpPr/>
              <p:nvPr/>
            </p:nvGrpSpPr>
            <p:grpSpPr>
              <a:xfrm>
                <a:off x="5289550" y="2940315"/>
                <a:ext cx="3183890" cy="2557669"/>
                <a:chOff x="5295900" y="2956560"/>
                <a:chExt cx="2863850" cy="2557669"/>
              </a:xfrm>
            </p:grpSpPr>
            <p:cxnSp>
              <p:nvCxnSpPr>
                <p:cNvPr id="109" name="Přímá spojnice 108">
                  <a:extLst>
                    <a:ext uri="{FF2B5EF4-FFF2-40B4-BE49-F238E27FC236}">
                      <a16:creationId xmlns:a16="http://schemas.microsoft.com/office/drawing/2014/main" id="{0208668A-A009-4EDB-A5DB-039A3B6541DE}"/>
                    </a:ext>
                  </a:extLst>
                </p:cNvPr>
                <p:cNvCxnSpPr/>
                <p:nvPr/>
              </p:nvCxnSpPr>
              <p:spPr>
                <a:xfrm>
                  <a:off x="5295900" y="2956560"/>
                  <a:ext cx="0" cy="254954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Přímá spojnice 109">
                  <a:extLst>
                    <a:ext uri="{FF2B5EF4-FFF2-40B4-BE49-F238E27FC236}">
                      <a16:creationId xmlns:a16="http://schemas.microsoft.com/office/drawing/2014/main" id="{AE3F2841-07AE-44F5-A3D2-9F2BEE44A3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5900" y="5506107"/>
                  <a:ext cx="2863850" cy="81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Vývojový diagram: spojnice 104">
                <a:extLst>
                  <a:ext uri="{FF2B5EF4-FFF2-40B4-BE49-F238E27FC236}">
                    <a16:creationId xmlns:a16="http://schemas.microsoft.com/office/drawing/2014/main" id="{BD701C8D-E351-4901-B5B4-926FA63AD8B9}"/>
                  </a:ext>
                </a:extLst>
              </p:cNvPr>
              <p:cNvSpPr/>
              <p:nvPr/>
            </p:nvSpPr>
            <p:spPr>
              <a:xfrm>
                <a:off x="7248789" y="5471064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6" name="Vývojový diagram: spojnice 105">
                <a:extLst>
                  <a:ext uri="{FF2B5EF4-FFF2-40B4-BE49-F238E27FC236}">
                    <a16:creationId xmlns:a16="http://schemas.microsoft.com/office/drawing/2014/main" id="{C40326EE-BC86-4FAB-8A03-BB09CFD90C67}"/>
                  </a:ext>
                </a:extLst>
              </p:cNvPr>
              <p:cNvSpPr/>
              <p:nvPr/>
            </p:nvSpPr>
            <p:spPr>
              <a:xfrm>
                <a:off x="5264950" y="341805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7" name="Vývojový diagram: spojnice 106">
                <a:extLst>
                  <a:ext uri="{FF2B5EF4-FFF2-40B4-BE49-F238E27FC236}">
                    <a16:creationId xmlns:a16="http://schemas.microsoft.com/office/drawing/2014/main" id="{523CC0E0-EDB4-47CB-8381-BFB388721A6A}"/>
                  </a:ext>
                </a:extLst>
              </p:cNvPr>
              <p:cNvSpPr/>
              <p:nvPr/>
            </p:nvSpPr>
            <p:spPr>
              <a:xfrm>
                <a:off x="5264950" y="443928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 dirty="0"/>
              </a:p>
            </p:txBody>
          </p:sp>
          <p:sp>
            <p:nvSpPr>
              <p:cNvPr id="108" name="Vývojový diagram: spojnice 107">
                <a:extLst>
                  <a:ext uri="{FF2B5EF4-FFF2-40B4-BE49-F238E27FC236}">
                    <a16:creationId xmlns:a16="http://schemas.microsoft.com/office/drawing/2014/main" id="{4F7290D6-1A70-40CC-89E0-61AC3A54CE0B}"/>
                  </a:ext>
                </a:extLst>
              </p:cNvPr>
              <p:cNvSpPr/>
              <p:nvPr/>
            </p:nvSpPr>
            <p:spPr>
              <a:xfrm>
                <a:off x="6308183" y="5467002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b="1"/>
              </a:p>
            </p:txBody>
          </p:sp>
        </p:grpSp>
      </p:grpSp>
      <p:grpSp>
        <p:nvGrpSpPr>
          <p:cNvPr id="120" name="Skupina 119">
            <a:extLst>
              <a:ext uri="{FF2B5EF4-FFF2-40B4-BE49-F238E27FC236}">
                <a16:creationId xmlns:a16="http://schemas.microsoft.com/office/drawing/2014/main" id="{A82DD564-FB7A-498A-909D-F3F138E931EF}"/>
              </a:ext>
            </a:extLst>
          </p:cNvPr>
          <p:cNvGrpSpPr/>
          <p:nvPr/>
        </p:nvGrpSpPr>
        <p:grpSpPr>
          <a:xfrm>
            <a:off x="4487627" y="3277378"/>
            <a:ext cx="2594547" cy="1142881"/>
            <a:chOff x="1282082" y="3721263"/>
            <a:chExt cx="2594547" cy="1142881"/>
          </a:xfrm>
        </p:grpSpPr>
        <p:sp>
          <p:nvSpPr>
            <p:cNvPr id="121" name="Vývojový diagram: spojnice 120">
              <a:extLst>
                <a:ext uri="{FF2B5EF4-FFF2-40B4-BE49-F238E27FC236}">
                  <a16:creationId xmlns:a16="http://schemas.microsoft.com/office/drawing/2014/main" id="{D918C8C8-5E00-4EE9-B9C1-4803880356B7}"/>
                </a:ext>
              </a:extLst>
            </p:cNvPr>
            <p:cNvSpPr/>
            <p:nvPr/>
          </p:nvSpPr>
          <p:spPr>
            <a:xfrm>
              <a:off x="1282082" y="4818425"/>
              <a:ext cx="45720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cxnSp>
          <p:nvCxnSpPr>
            <p:cNvPr id="122" name="Přímá spojnice se šipkou 121">
              <a:extLst>
                <a:ext uri="{FF2B5EF4-FFF2-40B4-BE49-F238E27FC236}">
                  <a16:creationId xmlns:a16="http://schemas.microsoft.com/office/drawing/2014/main" id="{6A84D9F3-E580-40B9-9DA9-01207A045EAC}"/>
                </a:ext>
              </a:extLst>
            </p:cNvPr>
            <p:cNvCxnSpPr>
              <a:cxnSpLocks/>
              <a:stCxn id="121" idx="7"/>
              <a:endCxn id="123" idx="2"/>
            </p:cNvCxnSpPr>
            <p:nvPr/>
          </p:nvCxnSpPr>
          <p:spPr>
            <a:xfrm flipV="1">
              <a:off x="1321106" y="4029040"/>
              <a:ext cx="1819168" cy="796080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C45432CA-7A53-4E82-A3C8-E730A6A41444}"/>
                    </a:ext>
                  </a:extLst>
                </p:cNvPr>
                <p:cNvSpPr txBox="1"/>
                <p:nvPr/>
              </p:nvSpPr>
              <p:spPr>
                <a:xfrm>
                  <a:off x="2403918" y="3721263"/>
                  <a:ext cx="1472711" cy="30777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  <m:r>
                          <a:rPr lang="cs-CZ" sz="14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1400" b="1" i="1">
                            <a:latin typeface="Cambria Math" panose="02040503050406030204" pitchFamily="18" charset="0"/>
                          </a:rPr>
                          <m:t>𝑯𝑽</m:t>
                        </m:r>
                        <m:sSub>
                          <m:sSubPr>
                            <m:ctrlPr>
                              <a:rPr lang="cs-CZ" sz="1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cs-CZ" sz="1400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oMath>
                    </m:oMathPara>
                  </a14:m>
                  <a:endParaRPr lang="cs-CZ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C45432CA-7A53-4E82-A3C8-E730A6A414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918" y="3721263"/>
                  <a:ext cx="1472711" cy="30777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Skupina 123">
            <a:extLst>
              <a:ext uri="{FF2B5EF4-FFF2-40B4-BE49-F238E27FC236}">
                <a16:creationId xmlns:a16="http://schemas.microsoft.com/office/drawing/2014/main" id="{781C669B-1E74-48F6-9214-253E8EE16F66}"/>
              </a:ext>
            </a:extLst>
          </p:cNvPr>
          <p:cNvGrpSpPr/>
          <p:nvPr/>
        </p:nvGrpSpPr>
        <p:grpSpPr>
          <a:xfrm>
            <a:off x="3221710" y="4228881"/>
            <a:ext cx="1560453" cy="1142381"/>
            <a:chOff x="159441" y="4401940"/>
            <a:chExt cx="1560453" cy="1142381"/>
          </a:xfrm>
        </p:grpSpPr>
        <p:grpSp>
          <p:nvGrpSpPr>
            <p:cNvPr id="125" name="Skupina 124">
              <a:extLst>
                <a:ext uri="{FF2B5EF4-FFF2-40B4-BE49-F238E27FC236}">
                  <a16:creationId xmlns:a16="http://schemas.microsoft.com/office/drawing/2014/main" id="{936C7A9C-DC51-422F-A1FD-3A14EA0D5790}"/>
                </a:ext>
              </a:extLst>
            </p:cNvPr>
            <p:cNvGrpSpPr/>
            <p:nvPr/>
          </p:nvGrpSpPr>
          <p:grpSpPr>
            <a:xfrm>
              <a:off x="758632" y="4554294"/>
              <a:ext cx="724153" cy="670319"/>
              <a:chOff x="758632" y="4554294"/>
              <a:chExt cx="724153" cy="670319"/>
            </a:xfrm>
          </p:grpSpPr>
          <p:cxnSp>
            <p:nvCxnSpPr>
              <p:cNvPr id="130" name="Přímá spojnice 129">
                <a:extLst>
                  <a:ext uri="{FF2B5EF4-FFF2-40B4-BE49-F238E27FC236}">
                    <a16:creationId xmlns:a16="http://schemas.microsoft.com/office/drawing/2014/main" id="{A20170E7-19C4-4468-AAB1-0DF04B352404}"/>
                  </a:ext>
                </a:extLst>
              </p:cNvPr>
              <p:cNvCxnSpPr>
                <a:cxnSpLocks/>
                <a:endCxn id="121" idx="2"/>
              </p:cNvCxnSpPr>
              <p:nvPr/>
            </p:nvCxnSpPr>
            <p:spPr>
              <a:xfrm>
                <a:off x="758632" y="4554294"/>
                <a:ext cx="678433" cy="802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>
                <a:extLst>
                  <a:ext uri="{FF2B5EF4-FFF2-40B4-BE49-F238E27FC236}">
                    <a16:creationId xmlns:a16="http://schemas.microsoft.com/office/drawing/2014/main" id="{A430A79A-090F-4FFD-8200-B82408DFA365}"/>
                  </a:ext>
                </a:extLst>
              </p:cNvPr>
              <p:cNvCxnSpPr>
                <a:stCxn id="121" idx="4"/>
              </p:cNvCxnSpPr>
              <p:nvPr/>
            </p:nvCxnSpPr>
            <p:spPr>
              <a:xfrm>
                <a:off x="1459925" y="4585175"/>
                <a:ext cx="22860" cy="63943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Obdélník 125">
                  <a:extLst>
                    <a:ext uri="{FF2B5EF4-FFF2-40B4-BE49-F238E27FC236}">
                      <a16:creationId xmlns:a16="http://schemas.microsoft.com/office/drawing/2014/main" id="{B75BEAE5-D5CD-401C-B903-5D5989379BE6}"/>
                    </a:ext>
                  </a:extLst>
                </p:cNvPr>
                <p:cNvSpPr/>
                <p:nvPr/>
              </p:nvSpPr>
              <p:spPr>
                <a:xfrm>
                  <a:off x="1172949" y="5236544"/>
                  <a:ext cx="54694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𝟒𝟓𝟐</m:t>
                        </m:r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126" name="Obdélník 125">
                  <a:extLst>
                    <a:ext uri="{FF2B5EF4-FFF2-40B4-BE49-F238E27FC236}">
                      <a16:creationId xmlns:a16="http://schemas.microsoft.com/office/drawing/2014/main" id="{B75BEAE5-D5CD-401C-B903-5D5989379B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2949" y="5236544"/>
                  <a:ext cx="546945" cy="30777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Obdélník 126">
                  <a:extLst>
                    <a:ext uri="{FF2B5EF4-FFF2-40B4-BE49-F238E27FC236}">
                      <a16:creationId xmlns:a16="http://schemas.microsoft.com/office/drawing/2014/main" id="{FC44DD81-A8B0-4172-A0EA-37D87AA4D718}"/>
                    </a:ext>
                  </a:extLst>
                </p:cNvPr>
                <p:cNvSpPr/>
                <p:nvPr/>
              </p:nvSpPr>
              <p:spPr>
                <a:xfrm>
                  <a:off x="159441" y="4401940"/>
                  <a:ext cx="6543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𝟏𝟎𝟗𝟎</m:t>
                        </m:r>
                      </m:oMath>
                    </m:oMathPara>
                  </a14:m>
                  <a:endParaRPr lang="cs-CZ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Obdélník 126">
                  <a:extLst>
                    <a:ext uri="{FF2B5EF4-FFF2-40B4-BE49-F238E27FC236}">
                      <a16:creationId xmlns:a16="http://schemas.microsoft.com/office/drawing/2014/main" id="{FC44DD81-A8B0-4172-A0EA-37D87AA4D7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441" y="4401940"/>
                  <a:ext cx="654346" cy="307777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Vývojový diagram: spojnice 127">
              <a:extLst>
                <a:ext uri="{FF2B5EF4-FFF2-40B4-BE49-F238E27FC236}">
                  <a16:creationId xmlns:a16="http://schemas.microsoft.com/office/drawing/2014/main" id="{5F20D565-DBF8-460A-B433-B4EC0570CD54}"/>
                </a:ext>
              </a:extLst>
            </p:cNvPr>
            <p:cNvSpPr/>
            <p:nvPr/>
          </p:nvSpPr>
          <p:spPr>
            <a:xfrm>
              <a:off x="1462522" y="5211008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129" name="Vývojový diagram: spojnice 128">
              <a:extLst>
                <a:ext uri="{FF2B5EF4-FFF2-40B4-BE49-F238E27FC236}">
                  <a16:creationId xmlns:a16="http://schemas.microsoft.com/office/drawing/2014/main" id="{756865B0-E96B-4269-840C-B14EA983BCE7}"/>
                </a:ext>
              </a:extLst>
            </p:cNvPr>
            <p:cNvSpPr/>
            <p:nvPr/>
          </p:nvSpPr>
          <p:spPr>
            <a:xfrm>
              <a:off x="713600" y="4532970"/>
              <a:ext cx="45719" cy="45719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</p:grpSp>
      <p:cxnSp>
        <p:nvCxnSpPr>
          <p:cNvPr id="135" name="Přímá spojnice 134">
            <a:extLst>
              <a:ext uri="{FF2B5EF4-FFF2-40B4-BE49-F238E27FC236}">
                <a16:creationId xmlns:a16="http://schemas.microsoft.com/office/drawing/2014/main" id="{6A31AECE-5711-402B-A042-9DE68309A6B1}"/>
              </a:ext>
            </a:extLst>
          </p:cNvPr>
          <p:cNvCxnSpPr>
            <a:cxnSpLocks/>
          </p:cNvCxnSpPr>
          <p:nvPr/>
        </p:nvCxnSpPr>
        <p:spPr>
          <a:xfrm>
            <a:off x="7860918" y="2028101"/>
            <a:ext cx="0" cy="418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bdélník 135">
            <a:extLst>
              <a:ext uri="{FF2B5EF4-FFF2-40B4-BE49-F238E27FC236}">
                <a16:creationId xmlns:a16="http://schemas.microsoft.com/office/drawing/2014/main" id="{23444836-4000-4E81-A2AE-796012E22DAB}"/>
              </a:ext>
            </a:extLst>
          </p:cNvPr>
          <p:cNvSpPr/>
          <p:nvPr/>
        </p:nvSpPr>
        <p:spPr>
          <a:xfrm>
            <a:off x="7961844" y="1743992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91EFE017-49C8-40B5-B61B-20B73190BC24}"/>
                  </a:ext>
                </a:extLst>
              </p:cNvPr>
              <p:cNvSpPr txBox="1"/>
              <p:nvPr/>
            </p:nvSpPr>
            <p:spPr>
              <a:xfrm>
                <a:off x="8602848" y="2332502"/>
                <a:ext cx="1472711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latin typeface="Cambria Math" panose="02040503050406030204" pitchFamily="18" charset="0"/>
                        </a:rPr>
                        <m:t>𝑯𝑽</m:t>
                      </m:r>
                      <m:sSub>
                        <m:sSubPr>
                          <m:ctrlPr>
                            <a:rPr lang="cs-CZ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91EFE017-49C8-40B5-B61B-20B73190B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848" y="2332502"/>
                <a:ext cx="1472711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919EBA50-FB62-44A3-9470-FDDB9825EB0F}"/>
                  </a:ext>
                </a:extLst>
              </p:cNvPr>
              <p:cNvSpPr/>
              <p:nvPr/>
            </p:nvSpPr>
            <p:spPr>
              <a:xfrm>
                <a:off x="7958336" y="3353234"/>
                <a:ext cx="29152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919EBA50-FB62-44A3-9470-FDDB9825E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8336" y="3353234"/>
                <a:ext cx="2915222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Obdélník 138">
                <a:extLst>
                  <a:ext uri="{FF2B5EF4-FFF2-40B4-BE49-F238E27FC236}">
                    <a16:creationId xmlns:a16="http://schemas.microsoft.com/office/drawing/2014/main" id="{3A54A6C3-70CE-491C-9187-940E7936D1AB}"/>
                  </a:ext>
                </a:extLst>
              </p:cNvPr>
              <p:cNvSpPr/>
              <p:nvPr/>
            </p:nvSpPr>
            <p:spPr>
              <a:xfrm>
                <a:off x="7973535" y="3661011"/>
                <a:ext cx="29152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9" name="Obdélník 138">
                <a:extLst>
                  <a:ext uri="{FF2B5EF4-FFF2-40B4-BE49-F238E27FC236}">
                    <a16:creationId xmlns:a16="http://schemas.microsoft.com/office/drawing/2014/main" id="{3A54A6C3-70CE-491C-9187-940E7936D1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535" y="3661011"/>
                <a:ext cx="2915222" cy="307777"/>
              </a:xfrm>
              <a:prstGeom prst="rect">
                <a:avLst/>
              </a:prstGeom>
              <a:blipFill>
                <a:blip r:embed="rId2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Obdélník 139">
                <a:extLst>
                  <a:ext uri="{FF2B5EF4-FFF2-40B4-BE49-F238E27FC236}">
                    <a16:creationId xmlns:a16="http://schemas.microsoft.com/office/drawing/2014/main" id="{A332E49C-235A-4F62-9140-2911ECDE817C}"/>
                  </a:ext>
                </a:extLst>
              </p:cNvPr>
              <p:cNvSpPr/>
              <p:nvPr/>
            </p:nvSpPr>
            <p:spPr>
              <a:xfrm>
                <a:off x="7985163" y="3993319"/>
                <a:ext cx="14727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0" name="Obdélník 139">
                <a:extLst>
                  <a:ext uri="{FF2B5EF4-FFF2-40B4-BE49-F238E27FC236}">
                    <a16:creationId xmlns:a16="http://schemas.microsoft.com/office/drawing/2014/main" id="{A332E49C-235A-4F62-9140-2911ECDE81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163" y="3993319"/>
                <a:ext cx="1472775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Obdélník 140">
                <a:extLst>
                  <a:ext uri="{FF2B5EF4-FFF2-40B4-BE49-F238E27FC236}">
                    <a16:creationId xmlns:a16="http://schemas.microsoft.com/office/drawing/2014/main" id="{D7C8E480-2801-4BF5-98FC-4CFF677E008C}"/>
                  </a:ext>
                </a:extLst>
              </p:cNvPr>
              <p:cNvSpPr/>
              <p:nvPr/>
            </p:nvSpPr>
            <p:spPr>
              <a:xfrm>
                <a:off x="7960840" y="4307448"/>
                <a:ext cx="1988814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𝟏𝟕𝟕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𝟑𝟗𝟏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1" name="Obdélník 140">
                <a:extLst>
                  <a:ext uri="{FF2B5EF4-FFF2-40B4-BE49-F238E27FC236}">
                    <a16:creationId xmlns:a16="http://schemas.microsoft.com/office/drawing/2014/main" id="{D7C8E480-2801-4BF5-98FC-4CFF677E0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840" y="4307448"/>
                <a:ext cx="1988814" cy="519886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Obdélník 141">
                <a:extLst>
                  <a:ext uri="{FF2B5EF4-FFF2-40B4-BE49-F238E27FC236}">
                    <a16:creationId xmlns:a16="http://schemas.microsoft.com/office/drawing/2014/main" id="{421DB107-94BA-484F-9AF4-7E3BBB737B8D}"/>
                  </a:ext>
                </a:extLst>
              </p:cNvPr>
              <p:cNvSpPr/>
              <p:nvPr/>
            </p:nvSpPr>
            <p:spPr>
              <a:xfrm>
                <a:off x="7909181" y="4870616"/>
                <a:ext cx="1521507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𝟒𝟓𝟐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2" name="Obdélník 141">
                <a:extLst>
                  <a:ext uri="{FF2B5EF4-FFF2-40B4-BE49-F238E27FC236}">
                    <a16:creationId xmlns:a16="http://schemas.microsoft.com/office/drawing/2014/main" id="{421DB107-94BA-484F-9AF4-7E3BBB737B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181" y="4870616"/>
                <a:ext cx="1521507" cy="35080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Obdélník 144">
                <a:extLst>
                  <a:ext uri="{FF2B5EF4-FFF2-40B4-BE49-F238E27FC236}">
                    <a16:creationId xmlns:a16="http://schemas.microsoft.com/office/drawing/2014/main" id="{8926CD8A-664F-47D3-9CBE-07D975060CDC}"/>
                  </a:ext>
                </a:extLst>
              </p:cNvPr>
              <p:cNvSpPr/>
              <p:nvPr/>
            </p:nvSpPr>
            <p:spPr>
              <a:xfrm>
                <a:off x="7910263" y="5221885"/>
                <a:ext cx="3738652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𝟏𝟎𝟗𝟎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5" name="Obdélník 144">
                <a:extLst>
                  <a:ext uri="{FF2B5EF4-FFF2-40B4-BE49-F238E27FC236}">
                    <a16:creationId xmlns:a16="http://schemas.microsoft.com/office/drawing/2014/main" id="{8926CD8A-664F-47D3-9CBE-07D975060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263" y="5221885"/>
                <a:ext cx="3738652" cy="350802"/>
              </a:xfrm>
              <a:prstGeom prst="rect">
                <a:avLst/>
              </a:prstGeom>
              <a:blipFill>
                <a:blip r:embed="rId31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Obdélník 145">
                <a:extLst>
                  <a:ext uri="{FF2B5EF4-FFF2-40B4-BE49-F238E27FC236}">
                    <a16:creationId xmlns:a16="http://schemas.microsoft.com/office/drawing/2014/main" id="{DD6A8BA0-6E6C-41D2-8A19-B6DA748E9C5D}"/>
                  </a:ext>
                </a:extLst>
              </p:cNvPr>
              <p:cNvSpPr/>
              <p:nvPr/>
            </p:nvSpPr>
            <p:spPr>
              <a:xfrm>
                <a:off x="7909181" y="5563654"/>
                <a:ext cx="3523850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𝑶𝒑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.)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𝟏𝟎𝟗𝟎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6" name="Obdélník 145">
                <a:extLst>
                  <a:ext uri="{FF2B5EF4-FFF2-40B4-BE49-F238E27FC236}">
                    <a16:creationId xmlns:a16="http://schemas.microsoft.com/office/drawing/2014/main" id="{DD6A8BA0-6E6C-41D2-8A19-B6DA748E9C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181" y="5563654"/>
                <a:ext cx="3523850" cy="350802"/>
              </a:xfrm>
              <a:prstGeom prst="rect">
                <a:avLst/>
              </a:prstGeom>
              <a:blipFill>
                <a:blip r:embed="rId32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Obdélník 146">
                <a:extLst>
                  <a:ext uri="{FF2B5EF4-FFF2-40B4-BE49-F238E27FC236}">
                    <a16:creationId xmlns:a16="http://schemas.microsoft.com/office/drawing/2014/main" id="{9451AE8E-850D-43B2-B6EC-986196039535}"/>
                  </a:ext>
                </a:extLst>
              </p:cNvPr>
              <p:cNvSpPr/>
              <p:nvPr/>
            </p:nvSpPr>
            <p:spPr>
              <a:xfrm>
                <a:off x="8426073" y="1843374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𝑶𝒑</m:t>
                            </m:r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.)</m:t>
                            </m:r>
                          </m:sub>
                        </m:sSub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47" name="Obdélník 146">
                <a:extLst>
                  <a:ext uri="{FF2B5EF4-FFF2-40B4-BE49-F238E27FC236}">
                    <a16:creationId xmlns:a16="http://schemas.microsoft.com/office/drawing/2014/main" id="{9451AE8E-850D-43B2-B6EC-9861960395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073" y="1843374"/>
                <a:ext cx="975523" cy="369332"/>
              </a:xfrm>
              <a:prstGeom prst="rect">
                <a:avLst/>
              </a:prstGeom>
              <a:blipFill>
                <a:blip r:embed="rId3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Obdélník 147">
                <a:extLst>
                  <a:ext uri="{FF2B5EF4-FFF2-40B4-BE49-F238E27FC236}">
                    <a16:creationId xmlns:a16="http://schemas.microsoft.com/office/drawing/2014/main" id="{D843BF19-7E7C-436C-A64C-706C95F15F57}"/>
                  </a:ext>
                </a:extLst>
              </p:cNvPr>
              <p:cNvSpPr/>
              <p:nvPr/>
            </p:nvSpPr>
            <p:spPr>
              <a:xfrm>
                <a:off x="9353877" y="1852639"/>
                <a:ext cx="951158" cy="350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𝑶𝒑</m:t>
                            </m:r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.)</m:t>
                            </m:r>
                          </m:sub>
                        </m:sSub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48" name="Obdélník 147">
                <a:extLst>
                  <a:ext uri="{FF2B5EF4-FFF2-40B4-BE49-F238E27FC236}">
                    <a16:creationId xmlns:a16="http://schemas.microsoft.com/office/drawing/2014/main" id="{D843BF19-7E7C-436C-A64C-706C95F15F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877" y="1852639"/>
                <a:ext cx="951158" cy="350802"/>
              </a:xfrm>
              <a:prstGeom prst="rect">
                <a:avLst/>
              </a:prstGeom>
              <a:blipFill>
                <a:blip r:embed="rId34"/>
                <a:stretch>
                  <a:fillRect t="-1754" r="-641" b="-70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9" name="Skupina 148">
            <a:extLst>
              <a:ext uri="{FF2B5EF4-FFF2-40B4-BE49-F238E27FC236}">
                <a16:creationId xmlns:a16="http://schemas.microsoft.com/office/drawing/2014/main" id="{373ACDA4-456A-47CF-9BD9-50BA941D1BD9}"/>
              </a:ext>
            </a:extLst>
          </p:cNvPr>
          <p:cNvGrpSpPr/>
          <p:nvPr/>
        </p:nvGrpSpPr>
        <p:grpSpPr>
          <a:xfrm>
            <a:off x="8400387" y="1894702"/>
            <a:ext cx="2199293" cy="369332"/>
            <a:chOff x="229020" y="3481388"/>
            <a:chExt cx="1856885" cy="438150"/>
          </a:xfrm>
        </p:grpSpPr>
        <p:cxnSp>
          <p:nvCxnSpPr>
            <p:cNvPr id="150" name="Přímá spojnice 149">
              <a:extLst>
                <a:ext uri="{FF2B5EF4-FFF2-40B4-BE49-F238E27FC236}">
                  <a16:creationId xmlns:a16="http://schemas.microsoft.com/office/drawing/2014/main" id="{3F5D08E9-E06B-483D-9C6A-1DE517CF280E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Přímá spojnice 150">
              <a:extLst>
                <a:ext uri="{FF2B5EF4-FFF2-40B4-BE49-F238E27FC236}">
                  <a16:creationId xmlns:a16="http://schemas.microsoft.com/office/drawing/2014/main" id="{A408FE09-C5FA-4248-A3D1-F179B047C798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Obdélník 151">
                <a:extLst>
                  <a:ext uri="{FF2B5EF4-FFF2-40B4-BE49-F238E27FC236}">
                    <a16:creationId xmlns:a16="http://schemas.microsoft.com/office/drawing/2014/main" id="{8FE6781B-9189-4312-A2AE-F707AE5049EE}"/>
                  </a:ext>
                </a:extLst>
              </p:cNvPr>
              <p:cNvSpPr/>
              <p:nvPr/>
            </p:nvSpPr>
            <p:spPr>
              <a:xfrm>
                <a:off x="7954961" y="2653514"/>
                <a:ext cx="19895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𝟎𝟗𝟏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2" name="Obdélník 151">
                <a:extLst>
                  <a:ext uri="{FF2B5EF4-FFF2-40B4-BE49-F238E27FC236}">
                    <a16:creationId xmlns:a16="http://schemas.microsoft.com/office/drawing/2014/main" id="{8FE6781B-9189-4312-A2AE-F707AE5049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961" y="2653514"/>
                <a:ext cx="1989584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Obdélník 152">
                <a:extLst>
                  <a:ext uri="{FF2B5EF4-FFF2-40B4-BE49-F238E27FC236}">
                    <a16:creationId xmlns:a16="http://schemas.microsoft.com/office/drawing/2014/main" id="{70C9CC15-6606-499F-BFE5-DA77AC87BEEF}"/>
                  </a:ext>
                </a:extLst>
              </p:cNvPr>
              <p:cNvSpPr/>
              <p:nvPr/>
            </p:nvSpPr>
            <p:spPr>
              <a:xfrm>
                <a:off x="9689101" y="2641252"/>
                <a:ext cx="17747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𝟏𝟒𝟎𝟕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3" name="Obdélník 152">
                <a:extLst>
                  <a:ext uri="{FF2B5EF4-FFF2-40B4-BE49-F238E27FC236}">
                    <a16:creationId xmlns:a16="http://schemas.microsoft.com/office/drawing/2014/main" id="{70C9CC15-6606-499F-BFE5-DA77AC87BE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101" y="2641252"/>
                <a:ext cx="1774781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Pravá složená závorka 153">
            <a:extLst>
              <a:ext uri="{FF2B5EF4-FFF2-40B4-BE49-F238E27FC236}">
                <a16:creationId xmlns:a16="http://schemas.microsoft.com/office/drawing/2014/main" id="{376343FE-0F5A-486D-A7E0-FE4942D77DFB}"/>
              </a:ext>
            </a:extLst>
          </p:cNvPr>
          <p:cNvSpPr/>
          <p:nvPr/>
        </p:nvSpPr>
        <p:spPr>
          <a:xfrm rot="5400000">
            <a:off x="9498073" y="1499641"/>
            <a:ext cx="232474" cy="3195981"/>
          </a:xfrm>
          <a:prstGeom prst="rightBrace">
            <a:avLst>
              <a:gd name="adj1" fmla="val 3240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1" name="Zástupný symbol pro číslo snímku 20">
            <a:extLst>
              <a:ext uri="{FF2B5EF4-FFF2-40B4-BE49-F238E27FC236}">
                <a16:creationId xmlns:a16="http://schemas.microsoft.com/office/drawing/2014/main" id="{D4690DC1-FB28-47C8-85A5-429107E0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8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136" grpId="0" animBg="1"/>
      <p:bldP spid="137" grpId="0"/>
      <p:bldP spid="138" grpId="0"/>
      <p:bldP spid="139" grpId="0"/>
      <p:bldP spid="140" grpId="0"/>
      <p:bldP spid="141" grpId="0"/>
      <p:bldP spid="142" grpId="0"/>
      <p:bldP spid="145" grpId="0"/>
      <p:bldP spid="146" grpId="0"/>
      <p:bldP spid="147" grpId="0"/>
      <p:bldP spid="148" grpId="0"/>
      <p:bldP spid="152" grpId="0"/>
      <p:bldP spid="153" grpId="0"/>
      <p:bldP spid="154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2380</Words>
  <Application>Microsoft Office PowerPoint</Application>
  <PresentationFormat>Širokoúhlá obrazovka</PresentationFormat>
  <Paragraphs>321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Rodonaia Elizbar</dc:creator>
  <cp:lastModifiedBy>Rodonaia Elizbar</cp:lastModifiedBy>
  <cp:revision>74</cp:revision>
  <cp:lastPrinted>2020-12-12T14:36:25Z</cp:lastPrinted>
  <dcterms:created xsi:type="dcterms:W3CDTF">2020-11-07T18:53:41Z</dcterms:created>
  <dcterms:modified xsi:type="dcterms:W3CDTF">2023-11-14T13:03:18Z</dcterms:modified>
</cp:coreProperties>
</file>